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4"/>
  </p:sldMasterIdLst>
  <p:sldIdLst>
    <p:sldId id="256" r:id="rId5"/>
    <p:sldId id="269" r:id="rId6"/>
    <p:sldId id="268" r:id="rId7"/>
    <p:sldId id="272" r:id="rId8"/>
    <p:sldId id="274" r:id="rId9"/>
    <p:sldId id="263" r:id="rId10"/>
    <p:sldId id="265" r:id="rId11"/>
    <p:sldId id="266" r:id="rId12"/>
    <p:sldId id="267" r:id="rId13"/>
    <p:sldId id="271" r:id="rId14"/>
    <p:sldId id="270" r:id="rId15"/>
    <p:sldId id="273" r:id="rId16"/>
    <p:sldId id="275" r:id="rId17"/>
    <p:sldId id="276"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80776F-1E1B-41D2-A2CD-40BADB4EA1F5}" v="4" dt="2026-09-04T17:04:45.0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140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Farmery" userId="912c885b-89f4-47f1-a7a1-27a9d3700657" providerId="ADAL" clId="{0B7EF0D8-A71A-4AD1-98DA-E83649C09F4F}"/>
    <pc:docChg chg="custSel addSld delSld modSld">
      <pc:chgData name="Claire Farmery" userId="912c885b-89f4-47f1-a7a1-27a9d3700657" providerId="ADAL" clId="{0B7EF0D8-A71A-4AD1-98DA-E83649C09F4F}" dt="2026-09-04T17:06:27.656" v="79" actId="1037"/>
      <pc:docMkLst>
        <pc:docMk/>
      </pc:docMkLst>
      <pc:sldChg chg="addSp delSp modSp mod">
        <pc:chgData name="Claire Farmery" userId="912c885b-89f4-47f1-a7a1-27a9d3700657" providerId="ADAL" clId="{0B7EF0D8-A71A-4AD1-98DA-E83649C09F4F}" dt="2026-09-04T17:02:19.158" v="14" actId="1036"/>
        <pc:sldMkLst>
          <pc:docMk/>
          <pc:sldMk cId="1649176042" sldId="263"/>
        </pc:sldMkLst>
        <pc:picChg chg="del">
          <ac:chgData name="Claire Farmery" userId="912c885b-89f4-47f1-a7a1-27a9d3700657" providerId="ADAL" clId="{0B7EF0D8-A71A-4AD1-98DA-E83649C09F4F}" dt="2026-09-04T17:01:34.952" v="2" actId="478"/>
          <ac:picMkLst>
            <pc:docMk/>
            <pc:sldMk cId="1649176042" sldId="263"/>
            <ac:picMk id="2" creationId="{00000000-0000-0000-0000-000000000000}"/>
          </ac:picMkLst>
        </pc:picChg>
        <pc:picChg chg="add mod">
          <ac:chgData name="Claire Farmery" userId="912c885b-89f4-47f1-a7a1-27a9d3700657" providerId="ADAL" clId="{0B7EF0D8-A71A-4AD1-98DA-E83649C09F4F}" dt="2026-09-04T17:02:19.158" v="14" actId="1036"/>
          <ac:picMkLst>
            <pc:docMk/>
            <pc:sldMk cId="1649176042" sldId="263"/>
            <ac:picMk id="4" creationId="{FF091133-ACD1-53BE-A550-2E5A71A571EA}"/>
          </ac:picMkLst>
        </pc:picChg>
      </pc:sldChg>
      <pc:sldChg chg="del">
        <pc:chgData name="Claire Farmery" userId="912c885b-89f4-47f1-a7a1-27a9d3700657" providerId="ADAL" clId="{0B7EF0D8-A71A-4AD1-98DA-E83649C09F4F}" dt="2026-09-04T17:02:27.869" v="15" actId="47"/>
        <pc:sldMkLst>
          <pc:docMk/>
          <pc:sldMk cId="651107754" sldId="264"/>
        </pc:sldMkLst>
      </pc:sldChg>
      <pc:sldChg chg="modSp mod">
        <pc:chgData name="Claire Farmery" userId="912c885b-89f4-47f1-a7a1-27a9d3700657" providerId="ADAL" clId="{0B7EF0D8-A71A-4AD1-98DA-E83649C09F4F}" dt="2026-09-04T17:02:36.878" v="20" actId="1038"/>
        <pc:sldMkLst>
          <pc:docMk/>
          <pc:sldMk cId="2277257742" sldId="265"/>
        </pc:sldMkLst>
        <pc:picChg chg="mod">
          <ac:chgData name="Claire Farmery" userId="912c885b-89f4-47f1-a7a1-27a9d3700657" providerId="ADAL" clId="{0B7EF0D8-A71A-4AD1-98DA-E83649C09F4F}" dt="2026-09-04T17:02:36.878" v="20" actId="1038"/>
          <ac:picMkLst>
            <pc:docMk/>
            <pc:sldMk cId="2277257742" sldId="265"/>
            <ac:picMk id="2" creationId="{00000000-0000-0000-0000-000000000000}"/>
          </ac:picMkLst>
        </pc:picChg>
      </pc:sldChg>
      <pc:sldChg chg="add">
        <pc:chgData name="Claire Farmery" userId="912c885b-89f4-47f1-a7a1-27a9d3700657" providerId="ADAL" clId="{0B7EF0D8-A71A-4AD1-98DA-E83649C09F4F}" dt="2026-09-04T17:01:18.721" v="1"/>
        <pc:sldMkLst>
          <pc:docMk/>
          <pc:sldMk cId="1859166986" sldId="268"/>
        </pc:sldMkLst>
      </pc:sldChg>
      <pc:sldChg chg="del">
        <pc:chgData name="Claire Farmery" userId="912c885b-89f4-47f1-a7a1-27a9d3700657" providerId="ADAL" clId="{0B7EF0D8-A71A-4AD1-98DA-E83649C09F4F}" dt="2026-09-04T17:01:11.731" v="0" actId="47"/>
        <pc:sldMkLst>
          <pc:docMk/>
          <pc:sldMk cId="1981846683" sldId="268"/>
        </pc:sldMkLst>
      </pc:sldChg>
      <pc:sldChg chg="add">
        <pc:chgData name="Claire Farmery" userId="912c885b-89f4-47f1-a7a1-27a9d3700657" providerId="ADAL" clId="{0B7EF0D8-A71A-4AD1-98DA-E83649C09F4F}" dt="2026-09-04T17:01:18.721" v="1"/>
        <pc:sldMkLst>
          <pc:docMk/>
          <pc:sldMk cId="4059184364" sldId="272"/>
        </pc:sldMkLst>
      </pc:sldChg>
      <pc:sldChg chg="del">
        <pc:chgData name="Claire Farmery" userId="912c885b-89f4-47f1-a7a1-27a9d3700657" providerId="ADAL" clId="{0B7EF0D8-A71A-4AD1-98DA-E83649C09F4F}" dt="2026-09-04T17:01:11.731" v="0" actId="47"/>
        <pc:sldMkLst>
          <pc:docMk/>
          <pc:sldMk cId="4254254029" sldId="272"/>
        </pc:sldMkLst>
      </pc:sldChg>
      <pc:sldChg chg="addSp delSp modSp add mod">
        <pc:chgData name="Claire Farmery" userId="912c885b-89f4-47f1-a7a1-27a9d3700657" providerId="ADAL" clId="{0B7EF0D8-A71A-4AD1-98DA-E83649C09F4F}" dt="2026-09-04T17:04:03.199" v="52" actId="14100"/>
        <pc:sldMkLst>
          <pc:docMk/>
          <pc:sldMk cId="1302651780" sldId="274"/>
        </pc:sldMkLst>
        <pc:spChg chg="mod">
          <ac:chgData name="Claire Farmery" userId="912c885b-89f4-47f1-a7a1-27a9d3700657" providerId="ADAL" clId="{0B7EF0D8-A71A-4AD1-98DA-E83649C09F4F}" dt="2026-09-04T17:03:32.056" v="47" actId="20577"/>
          <ac:spMkLst>
            <pc:docMk/>
            <pc:sldMk cId="1302651780" sldId="274"/>
            <ac:spMk id="7" creationId="{942A7172-4C97-3198-5BFF-F74CF299B60C}"/>
          </ac:spMkLst>
        </pc:spChg>
        <pc:picChg chg="add mod">
          <ac:chgData name="Claire Farmery" userId="912c885b-89f4-47f1-a7a1-27a9d3700657" providerId="ADAL" clId="{0B7EF0D8-A71A-4AD1-98DA-E83649C09F4F}" dt="2026-09-04T17:04:03.199" v="52" actId="14100"/>
          <ac:picMkLst>
            <pc:docMk/>
            <pc:sldMk cId="1302651780" sldId="274"/>
            <ac:picMk id="3" creationId="{04251B8D-3729-D682-B7F3-8FA06358F8A3}"/>
          </ac:picMkLst>
        </pc:picChg>
        <pc:picChg chg="del">
          <ac:chgData name="Claire Farmery" userId="912c885b-89f4-47f1-a7a1-27a9d3700657" providerId="ADAL" clId="{0B7EF0D8-A71A-4AD1-98DA-E83649C09F4F}" dt="2026-09-04T17:03:35.653" v="48" actId="478"/>
          <ac:picMkLst>
            <pc:docMk/>
            <pc:sldMk cId="1302651780" sldId="274"/>
            <ac:picMk id="4" creationId="{443B7209-5295-ED78-F045-06B895A0A9B1}"/>
          </ac:picMkLst>
        </pc:picChg>
      </pc:sldChg>
      <pc:sldChg chg="addSp delSp modSp add mod">
        <pc:chgData name="Claire Farmery" userId="912c885b-89f4-47f1-a7a1-27a9d3700657" providerId="ADAL" clId="{0B7EF0D8-A71A-4AD1-98DA-E83649C09F4F}" dt="2026-09-04T17:05:50.836" v="68" actId="1037"/>
        <pc:sldMkLst>
          <pc:docMk/>
          <pc:sldMk cId="2489794809" sldId="275"/>
        </pc:sldMkLst>
        <pc:spChg chg="mod">
          <ac:chgData name="Claire Farmery" userId="912c885b-89f4-47f1-a7a1-27a9d3700657" providerId="ADAL" clId="{0B7EF0D8-A71A-4AD1-98DA-E83649C09F4F}" dt="2026-09-04T17:04:49.839" v="61" actId="20577"/>
          <ac:spMkLst>
            <pc:docMk/>
            <pc:sldMk cId="2489794809" sldId="275"/>
            <ac:spMk id="7" creationId="{5C20B676-94D4-792A-4270-D1B9265B113D}"/>
          </ac:spMkLst>
        </pc:spChg>
        <pc:picChg chg="add mod">
          <ac:chgData name="Claire Farmery" userId="912c885b-89f4-47f1-a7a1-27a9d3700657" providerId="ADAL" clId="{0B7EF0D8-A71A-4AD1-98DA-E83649C09F4F}" dt="2026-09-04T17:05:50.836" v="68" actId="1037"/>
          <ac:picMkLst>
            <pc:docMk/>
            <pc:sldMk cId="2489794809" sldId="275"/>
            <ac:picMk id="3" creationId="{AEE1F320-CB69-49E1-B734-D7ACD0A05854}"/>
          </ac:picMkLst>
        </pc:picChg>
        <pc:picChg chg="del">
          <ac:chgData name="Claire Farmery" userId="912c885b-89f4-47f1-a7a1-27a9d3700657" providerId="ADAL" clId="{0B7EF0D8-A71A-4AD1-98DA-E83649C09F4F}" dt="2026-09-04T17:04:38.865" v="54" actId="478"/>
          <ac:picMkLst>
            <pc:docMk/>
            <pc:sldMk cId="2489794809" sldId="275"/>
            <ac:picMk id="4" creationId="{41EEB32A-11B2-AA3E-EEBD-C6D360F499E8}"/>
          </ac:picMkLst>
        </pc:picChg>
      </pc:sldChg>
      <pc:sldChg chg="addSp modSp add mod">
        <pc:chgData name="Claire Farmery" userId="912c885b-89f4-47f1-a7a1-27a9d3700657" providerId="ADAL" clId="{0B7EF0D8-A71A-4AD1-98DA-E83649C09F4F}" dt="2026-09-04T17:06:27.656" v="79" actId="1037"/>
        <pc:sldMkLst>
          <pc:docMk/>
          <pc:sldMk cId="3921651022" sldId="276"/>
        </pc:sldMkLst>
        <pc:picChg chg="add mod">
          <ac:chgData name="Claire Farmery" userId="912c885b-89f4-47f1-a7a1-27a9d3700657" providerId="ADAL" clId="{0B7EF0D8-A71A-4AD1-98DA-E83649C09F4F}" dt="2026-09-04T17:06:27.656" v="79" actId="1037"/>
          <ac:picMkLst>
            <pc:docMk/>
            <pc:sldMk cId="3921651022" sldId="276"/>
            <ac:picMk id="3" creationId="{A355AD29-9083-8463-B95C-B6DE0F7EA77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31895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08878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57791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9/4/2026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32357646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87294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511407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77001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9/4/2026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4218667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02334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25695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081210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23194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380880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378683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13781872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67914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9/4/2026</a:t>
            </a:fld>
            <a:endParaRPr lang="en-US"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1240847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wmf"/><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outh Hill School LOGO 07-12 COL"/>
          <p:cNvPicPr/>
          <p:nvPr/>
        </p:nvPicPr>
        <p:blipFill>
          <a:blip r:embed="rId2" cstate="print"/>
          <a:srcRect/>
          <a:stretch>
            <a:fillRect/>
          </a:stretch>
        </p:blipFill>
        <p:spPr bwMode="auto">
          <a:xfrm>
            <a:off x="7663543" y="126275"/>
            <a:ext cx="1412908" cy="1641566"/>
          </a:xfrm>
          <a:prstGeom prst="rect">
            <a:avLst/>
          </a:prstGeom>
          <a:noFill/>
          <a:ln w="9525">
            <a:noFill/>
            <a:miter lim="800000"/>
            <a:headEnd/>
            <a:tailEnd/>
          </a:ln>
        </p:spPr>
      </p:pic>
      <p:sp>
        <p:nvSpPr>
          <p:cNvPr id="5" name="Rectangle 4"/>
          <p:cNvSpPr/>
          <p:nvPr/>
        </p:nvSpPr>
        <p:spPr>
          <a:xfrm>
            <a:off x="148046" y="0"/>
            <a:ext cx="7515497" cy="1600438"/>
          </a:xfrm>
          <a:prstGeom prst="rect">
            <a:avLst/>
          </a:prstGeom>
          <a:noFill/>
        </p:spPr>
        <p:txBody>
          <a:bodyPr wrap="square" lIns="91440" tIns="45720" rIns="91440" bIns="45720">
            <a:spAutoFit/>
          </a:bodyPr>
          <a:lstStyle/>
          <a:p>
            <a:pPr algn="ctr"/>
            <a:r>
              <a:rPr lang="en-US" sz="54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Year 2</a:t>
            </a:r>
          </a:p>
          <a:p>
            <a:pPr algn="ctr"/>
            <a:r>
              <a:rPr lang="en-US" sz="4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Knowledge Organisers</a:t>
            </a:r>
          </a:p>
        </p:txBody>
      </p:sp>
      <p:sp>
        <p:nvSpPr>
          <p:cNvPr id="6" name="TextBox 5"/>
          <p:cNvSpPr txBox="1"/>
          <p:nvPr/>
        </p:nvSpPr>
        <p:spPr>
          <a:xfrm>
            <a:off x="705396" y="1726503"/>
            <a:ext cx="6766560" cy="2308324"/>
          </a:xfrm>
          <a:prstGeom prst="rect">
            <a:avLst/>
          </a:prstGeom>
          <a:noFill/>
        </p:spPr>
        <p:txBody>
          <a:bodyPr wrap="square" rtlCol="0">
            <a:spAutoFit/>
          </a:bodyPr>
          <a:lstStyle/>
          <a:p>
            <a:r>
              <a:rPr lang="en-GB" dirty="0"/>
              <a:t>At South Hill, we have created ‘Knowledge Organisers’ to help pupils and parents to know what the children will be learning in each of our Foundation subjects. These contain essential vocabulary and facts for each topic.</a:t>
            </a:r>
          </a:p>
          <a:p>
            <a:endParaRPr lang="en-GB" dirty="0"/>
          </a:p>
          <a:p>
            <a:r>
              <a:rPr lang="en-GB" dirty="0"/>
              <a:t>Please see ‘Knowledge Organisers’ attached for Year 2 for the autumn term, which will also be in pupil’s books and on working walls in school.  </a:t>
            </a:r>
          </a:p>
        </p:txBody>
      </p:sp>
      <p:pic>
        <p:nvPicPr>
          <p:cNvPr id="7" name="Picture 6"/>
          <p:cNvPicPr>
            <a:picLocks noChangeAspect="1"/>
          </p:cNvPicPr>
          <p:nvPr/>
        </p:nvPicPr>
        <p:blipFill>
          <a:blip r:embed="rId3"/>
          <a:stretch>
            <a:fillRect/>
          </a:stretch>
        </p:blipFill>
        <p:spPr>
          <a:xfrm rot="19632262">
            <a:off x="321046" y="4525881"/>
            <a:ext cx="2516097" cy="1761918"/>
          </a:xfrm>
          <a:prstGeom prst="rect">
            <a:avLst/>
          </a:prstGeom>
        </p:spPr>
      </p:pic>
      <p:pic>
        <p:nvPicPr>
          <p:cNvPr id="8" name="Picture 7"/>
          <p:cNvPicPr>
            <a:picLocks noChangeAspect="1"/>
          </p:cNvPicPr>
          <p:nvPr/>
        </p:nvPicPr>
        <p:blipFill>
          <a:blip r:embed="rId4"/>
          <a:stretch>
            <a:fillRect/>
          </a:stretch>
        </p:blipFill>
        <p:spPr>
          <a:xfrm rot="1560363">
            <a:off x="6317409" y="4533076"/>
            <a:ext cx="2502626" cy="1747523"/>
          </a:xfrm>
          <a:prstGeom prst="rect">
            <a:avLst/>
          </a:prstGeom>
        </p:spPr>
      </p:pic>
      <p:pic>
        <p:nvPicPr>
          <p:cNvPr id="9" name="Picture 8"/>
          <p:cNvPicPr>
            <a:picLocks noChangeAspect="1"/>
          </p:cNvPicPr>
          <p:nvPr/>
        </p:nvPicPr>
        <p:blipFill>
          <a:blip r:embed="rId5"/>
          <a:stretch>
            <a:fillRect/>
          </a:stretch>
        </p:blipFill>
        <p:spPr>
          <a:xfrm rot="2577334">
            <a:off x="3289921" y="4530758"/>
            <a:ext cx="2455602" cy="1687615"/>
          </a:xfrm>
          <a:prstGeom prst="rect">
            <a:avLst/>
          </a:prstGeom>
        </p:spPr>
      </p:pic>
    </p:spTree>
    <p:extLst>
      <p:ext uri="{BB962C8B-B14F-4D97-AF65-F5344CB8AC3E}">
        <p14:creationId xmlns:p14="http://schemas.microsoft.com/office/powerpoint/2010/main" val="33648232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39970"/>
            <a:ext cx="3685368" cy="369332"/>
          </a:xfrm>
          <a:prstGeom prst="rect">
            <a:avLst/>
          </a:prstGeom>
          <a:noFill/>
        </p:spPr>
        <p:txBody>
          <a:bodyPr wrap="none" rtlCol="0">
            <a:spAutoFit/>
          </a:bodyPr>
          <a:lstStyle/>
          <a:p>
            <a:r>
              <a:rPr lang="en-GB" b="1" u="sng" dirty="0"/>
              <a:t>Year 2 Science - Autumn 1 and 2</a:t>
            </a:r>
          </a:p>
        </p:txBody>
      </p:sp>
      <p:pic>
        <p:nvPicPr>
          <p:cNvPr id="2" name="Picture 1"/>
          <p:cNvPicPr>
            <a:picLocks noChangeAspect="1"/>
          </p:cNvPicPr>
          <p:nvPr/>
        </p:nvPicPr>
        <p:blipFill>
          <a:blip r:embed="rId2"/>
          <a:stretch>
            <a:fillRect/>
          </a:stretch>
        </p:blipFill>
        <p:spPr>
          <a:xfrm>
            <a:off x="156754" y="487678"/>
            <a:ext cx="8839866" cy="6177861"/>
          </a:xfrm>
          <a:prstGeom prst="rect">
            <a:avLst/>
          </a:prstGeom>
        </p:spPr>
      </p:pic>
    </p:spTree>
    <p:extLst>
      <p:ext uri="{BB962C8B-B14F-4D97-AF65-F5344CB8AC3E}">
        <p14:creationId xmlns:p14="http://schemas.microsoft.com/office/powerpoint/2010/main" val="112048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4B9345-9F25-8E0E-A2ED-C4F7459AE0FF}"/>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92408D63-A534-2629-3EA7-76C10691BCF4}"/>
              </a:ext>
            </a:extLst>
          </p:cNvPr>
          <p:cNvSpPr txBox="1"/>
          <p:nvPr/>
        </p:nvSpPr>
        <p:spPr>
          <a:xfrm>
            <a:off x="0" y="39970"/>
            <a:ext cx="3274999" cy="369332"/>
          </a:xfrm>
          <a:prstGeom prst="rect">
            <a:avLst/>
          </a:prstGeom>
          <a:noFill/>
        </p:spPr>
        <p:txBody>
          <a:bodyPr wrap="none" rtlCol="0">
            <a:spAutoFit/>
          </a:bodyPr>
          <a:lstStyle/>
          <a:p>
            <a:r>
              <a:rPr lang="en-GB" b="1" u="sng" dirty="0"/>
              <a:t>Year 2 Computing- Autumn 1</a:t>
            </a:r>
          </a:p>
        </p:txBody>
      </p:sp>
      <p:pic>
        <p:nvPicPr>
          <p:cNvPr id="3" name="Picture 2">
            <a:extLst>
              <a:ext uri="{FF2B5EF4-FFF2-40B4-BE49-F238E27FC236}">
                <a16:creationId xmlns:a16="http://schemas.microsoft.com/office/drawing/2014/main" id="{41E86810-5693-31E8-5B53-73DCECBE11AA}"/>
              </a:ext>
            </a:extLst>
          </p:cNvPr>
          <p:cNvPicPr>
            <a:picLocks noChangeAspect="1"/>
          </p:cNvPicPr>
          <p:nvPr/>
        </p:nvPicPr>
        <p:blipFill>
          <a:blip r:embed="rId2"/>
          <a:stretch>
            <a:fillRect/>
          </a:stretch>
        </p:blipFill>
        <p:spPr>
          <a:xfrm>
            <a:off x="65735" y="409302"/>
            <a:ext cx="8947636" cy="6299954"/>
          </a:xfrm>
          <a:prstGeom prst="rect">
            <a:avLst/>
          </a:prstGeom>
        </p:spPr>
      </p:pic>
    </p:spTree>
    <p:extLst>
      <p:ext uri="{BB962C8B-B14F-4D97-AF65-F5344CB8AC3E}">
        <p14:creationId xmlns:p14="http://schemas.microsoft.com/office/powerpoint/2010/main" val="1859166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98295-94F1-41D4-DD9C-78DF4F69AAB1}"/>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BDCEDC66-D775-46A7-9929-58FD64C30276}"/>
              </a:ext>
            </a:extLst>
          </p:cNvPr>
          <p:cNvSpPr txBox="1"/>
          <p:nvPr/>
        </p:nvSpPr>
        <p:spPr>
          <a:xfrm>
            <a:off x="0" y="39970"/>
            <a:ext cx="3274999" cy="369332"/>
          </a:xfrm>
          <a:prstGeom prst="rect">
            <a:avLst/>
          </a:prstGeom>
          <a:noFill/>
        </p:spPr>
        <p:txBody>
          <a:bodyPr wrap="none" rtlCol="0">
            <a:spAutoFit/>
          </a:bodyPr>
          <a:lstStyle/>
          <a:p>
            <a:r>
              <a:rPr lang="en-GB" b="1" u="sng" dirty="0"/>
              <a:t>Year 2 Computing- Autumn 2</a:t>
            </a:r>
          </a:p>
        </p:txBody>
      </p:sp>
      <p:pic>
        <p:nvPicPr>
          <p:cNvPr id="2" name="Picture 1">
            <a:extLst>
              <a:ext uri="{FF2B5EF4-FFF2-40B4-BE49-F238E27FC236}">
                <a16:creationId xmlns:a16="http://schemas.microsoft.com/office/drawing/2014/main" id="{630908D2-182D-CFB7-6075-649C823EA825}"/>
              </a:ext>
            </a:extLst>
          </p:cNvPr>
          <p:cNvPicPr>
            <a:picLocks noChangeAspect="1"/>
          </p:cNvPicPr>
          <p:nvPr/>
        </p:nvPicPr>
        <p:blipFill>
          <a:blip r:embed="rId2"/>
          <a:stretch>
            <a:fillRect/>
          </a:stretch>
        </p:blipFill>
        <p:spPr>
          <a:xfrm>
            <a:off x="0" y="478971"/>
            <a:ext cx="9017489" cy="6274526"/>
          </a:xfrm>
          <a:prstGeom prst="rect">
            <a:avLst/>
          </a:prstGeom>
        </p:spPr>
      </p:pic>
    </p:spTree>
    <p:extLst>
      <p:ext uri="{BB962C8B-B14F-4D97-AF65-F5344CB8AC3E}">
        <p14:creationId xmlns:p14="http://schemas.microsoft.com/office/powerpoint/2010/main" val="4059184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C753D-61CA-4386-073B-43521FB938B9}"/>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942A7172-4C97-3198-5BFF-F74CF299B60C}"/>
              </a:ext>
            </a:extLst>
          </p:cNvPr>
          <p:cNvSpPr txBox="1"/>
          <p:nvPr/>
        </p:nvSpPr>
        <p:spPr>
          <a:xfrm>
            <a:off x="0" y="39970"/>
            <a:ext cx="2960811" cy="369332"/>
          </a:xfrm>
          <a:prstGeom prst="rect">
            <a:avLst/>
          </a:prstGeom>
          <a:noFill/>
        </p:spPr>
        <p:txBody>
          <a:bodyPr wrap="none" rtlCol="0">
            <a:spAutoFit/>
          </a:bodyPr>
          <a:lstStyle/>
          <a:p>
            <a:r>
              <a:rPr lang="en-GB" b="1" u="sng" dirty="0"/>
              <a:t>Year 2 History - Autumn 2</a:t>
            </a:r>
          </a:p>
        </p:txBody>
      </p:sp>
      <p:pic>
        <p:nvPicPr>
          <p:cNvPr id="3" name="Picture 2">
            <a:extLst>
              <a:ext uri="{FF2B5EF4-FFF2-40B4-BE49-F238E27FC236}">
                <a16:creationId xmlns:a16="http://schemas.microsoft.com/office/drawing/2014/main" id="{04251B8D-3729-D682-B7F3-8FA06358F8A3}"/>
              </a:ext>
            </a:extLst>
          </p:cNvPr>
          <p:cNvPicPr>
            <a:picLocks noChangeAspect="1"/>
          </p:cNvPicPr>
          <p:nvPr/>
        </p:nvPicPr>
        <p:blipFill>
          <a:blip r:embed="rId2"/>
          <a:stretch>
            <a:fillRect/>
          </a:stretch>
        </p:blipFill>
        <p:spPr>
          <a:xfrm>
            <a:off x="92557" y="535198"/>
            <a:ext cx="8949843" cy="6218895"/>
          </a:xfrm>
          <a:prstGeom prst="rect">
            <a:avLst/>
          </a:prstGeom>
        </p:spPr>
      </p:pic>
    </p:spTree>
    <p:extLst>
      <p:ext uri="{BB962C8B-B14F-4D97-AF65-F5344CB8AC3E}">
        <p14:creationId xmlns:p14="http://schemas.microsoft.com/office/powerpoint/2010/main" val="13026517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39970"/>
            <a:ext cx="3335080" cy="369332"/>
          </a:xfrm>
          <a:prstGeom prst="rect">
            <a:avLst/>
          </a:prstGeom>
          <a:noFill/>
        </p:spPr>
        <p:txBody>
          <a:bodyPr wrap="none" rtlCol="0">
            <a:spAutoFit/>
          </a:bodyPr>
          <a:lstStyle/>
          <a:p>
            <a:r>
              <a:rPr lang="en-GB" b="1" u="sng" dirty="0"/>
              <a:t>Year 2 Geography - Autumn 1</a:t>
            </a:r>
          </a:p>
        </p:txBody>
      </p:sp>
      <p:pic>
        <p:nvPicPr>
          <p:cNvPr id="4" name="Picture 3">
            <a:extLst>
              <a:ext uri="{FF2B5EF4-FFF2-40B4-BE49-F238E27FC236}">
                <a16:creationId xmlns:a16="http://schemas.microsoft.com/office/drawing/2014/main" id="{FF091133-ACD1-53BE-A550-2E5A71A571EA}"/>
              </a:ext>
            </a:extLst>
          </p:cNvPr>
          <p:cNvPicPr>
            <a:picLocks noChangeAspect="1"/>
          </p:cNvPicPr>
          <p:nvPr/>
        </p:nvPicPr>
        <p:blipFill>
          <a:blip r:embed="rId2"/>
          <a:stretch>
            <a:fillRect/>
          </a:stretch>
        </p:blipFill>
        <p:spPr>
          <a:xfrm>
            <a:off x="60960" y="449942"/>
            <a:ext cx="9032240" cy="6278508"/>
          </a:xfrm>
          <a:prstGeom prst="rect">
            <a:avLst/>
          </a:prstGeom>
        </p:spPr>
      </p:pic>
    </p:spTree>
    <p:extLst>
      <p:ext uri="{BB962C8B-B14F-4D97-AF65-F5344CB8AC3E}">
        <p14:creationId xmlns:p14="http://schemas.microsoft.com/office/powerpoint/2010/main" val="16491760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39970"/>
            <a:ext cx="2515240" cy="369332"/>
          </a:xfrm>
          <a:prstGeom prst="rect">
            <a:avLst/>
          </a:prstGeom>
          <a:noFill/>
        </p:spPr>
        <p:txBody>
          <a:bodyPr wrap="none" rtlCol="0">
            <a:spAutoFit/>
          </a:bodyPr>
          <a:lstStyle/>
          <a:p>
            <a:r>
              <a:rPr lang="en-GB" b="1" u="sng" dirty="0"/>
              <a:t>Year 2 Art - Autumn 1</a:t>
            </a:r>
          </a:p>
        </p:txBody>
      </p:sp>
      <p:pic>
        <p:nvPicPr>
          <p:cNvPr id="2" name="Picture 1"/>
          <p:cNvPicPr>
            <a:picLocks noChangeAspect="1"/>
          </p:cNvPicPr>
          <p:nvPr/>
        </p:nvPicPr>
        <p:blipFill>
          <a:blip r:embed="rId2"/>
          <a:stretch>
            <a:fillRect/>
          </a:stretch>
        </p:blipFill>
        <p:spPr>
          <a:xfrm>
            <a:off x="91133" y="409302"/>
            <a:ext cx="8967893" cy="6245497"/>
          </a:xfrm>
          <a:prstGeom prst="rect">
            <a:avLst/>
          </a:prstGeom>
        </p:spPr>
      </p:pic>
    </p:spTree>
    <p:extLst>
      <p:ext uri="{BB962C8B-B14F-4D97-AF65-F5344CB8AC3E}">
        <p14:creationId xmlns:p14="http://schemas.microsoft.com/office/powerpoint/2010/main" val="22772577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39970"/>
            <a:ext cx="2477345" cy="369332"/>
          </a:xfrm>
          <a:prstGeom prst="rect">
            <a:avLst/>
          </a:prstGeom>
          <a:noFill/>
        </p:spPr>
        <p:txBody>
          <a:bodyPr wrap="none" rtlCol="0">
            <a:spAutoFit/>
          </a:bodyPr>
          <a:lstStyle/>
          <a:p>
            <a:r>
              <a:rPr lang="en-GB" b="1" u="sng" dirty="0"/>
              <a:t>Year 2 DT - Autumn 2</a:t>
            </a:r>
          </a:p>
        </p:txBody>
      </p:sp>
      <p:pic>
        <p:nvPicPr>
          <p:cNvPr id="4" name="Picture 3">
            <a:extLst>
              <a:ext uri="{FF2B5EF4-FFF2-40B4-BE49-F238E27FC236}">
                <a16:creationId xmlns:a16="http://schemas.microsoft.com/office/drawing/2014/main" id="{D4144A6D-334A-0E9C-B0BC-B7D5CE54FC1B}"/>
              </a:ext>
            </a:extLst>
          </p:cNvPr>
          <p:cNvPicPr>
            <a:picLocks noChangeAspect="1"/>
          </p:cNvPicPr>
          <p:nvPr/>
        </p:nvPicPr>
        <p:blipFill>
          <a:blip r:embed="rId2"/>
          <a:stretch>
            <a:fillRect/>
          </a:stretch>
        </p:blipFill>
        <p:spPr>
          <a:xfrm>
            <a:off x="151783" y="313890"/>
            <a:ext cx="8840434" cy="6230219"/>
          </a:xfrm>
          <a:prstGeom prst="rect">
            <a:avLst/>
          </a:prstGeom>
        </p:spPr>
      </p:pic>
    </p:spTree>
    <p:extLst>
      <p:ext uri="{BB962C8B-B14F-4D97-AF65-F5344CB8AC3E}">
        <p14:creationId xmlns:p14="http://schemas.microsoft.com/office/powerpoint/2010/main" val="16097349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39970"/>
            <a:ext cx="3222101" cy="369332"/>
          </a:xfrm>
          <a:prstGeom prst="rect">
            <a:avLst/>
          </a:prstGeom>
          <a:noFill/>
        </p:spPr>
        <p:txBody>
          <a:bodyPr wrap="none" rtlCol="0">
            <a:spAutoFit/>
          </a:bodyPr>
          <a:lstStyle/>
          <a:p>
            <a:r>
              <a:rPr lang="en-GB" b="1" u="sng" dirty="0"/>
              <a:t>Year 2 Indoor PE - Autumn 1</a:t>
            </a:r>
          </a:p>
        </p:txBody>
      </p:sp>
      <p:pic>
        <p:nvPicPr>
          <p:cNvPr id="2" name="Picture 1"/>
          <p:cNvPicPr>
            <a:picLocks noChangeAspect="1"/>
          </p:cNvPicPr>
          <p:nvPr/>
        </p:nvPicPr>
        <p:blipFill>
          <a:blip r:embed="rId2"/>
          <a:stretch>
            <a:fillRect/>
          </a:stretch>
        </p:blipFill>
        <p:spPr>
          <a:xfrm>
            <a:off x="161628" y="487680"/>
            <a:ext cx="8779340" cy="6027606"/>
          </a:xfrm>
          <a:prstGeom prst="rect">
            <a:avLst/>
          </a:prstGeom>
        </p:spPr>
      </p:pic>
    </p:spTree>
    <p:extLst>
      <p:ext uri="{BB962C8B-B14F-4D97-AF65-F5344CB8AC3E}">
        <p14:creationId xmlns:p14="http://schemas.microsoft.com/office/powerpoint/2010/main" val="31545580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39970"/>
            <a:ext cx="3411255" cy="369332"/>
          </a:xfrm>
          <a:prstGeom prst="rect">
            <a:avLst/>
          </a:prstGeom>
          <a:noFill/>
        </p:spPr>
        <p:txBody>
          <a:bodyPr wrap="none" rtlCol="0">
            <a:spAutoFit/>
          </a:bodyPr>
          <a:lstStyle/>
          <a:p>
            <a:r>
              <a:rPr lang="en-GB" b="1" u="sng" dirty="0"/>
              <a:t>Year 2 Outdoor PE - Autumn 1</a:t>
            </a:r>
          </a:p>
        </p:txBody>
      </p:sp>
      <p:pic>
        <p:nvPicPr>
          <p:cNvPr id="3" name="Picture 2"/>
          <p:cNvPicPr>
            <a:picLocks noChangeAspect="1"/>
          </p:cNvPicPr>
          <p:nvPr/>
        </p:nvPicPr>
        <p:blipFill>
          <a:blip r:embed="rId2"/>
          <a:stretch>
            <a:fillRect/>
          </a:stretch>
        </p:blipFill>
        <p:spPr>
          <a:xfrm>
            <a:off x="95794" y="409301"/>
            <a:ext cx="8901230" cy="6104709"/>
          </a:xfrm>
          <a:prstGeom prst="rect">
            <a:avLst/>
          </a:prstGeom>
        </p:spPr>
      </p:pic>
    </p:spTree>
    <p:extLst>
      <p:ext uri="{BB962C8B-B14F-4D97-AF65-F5344CB8AC3E}">
        <p14:creationId xmlns:p14="http://schemas.microsoft.com/office/powerpoint/2010/main" val="3775837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39970"/>
            <a:ext cx="3222101" cy="369332"/>
          </a:xfrm>
          <a:prstGeom prst="rect">
            <a:avLst/>
          </a:prstGeom>
          <a:noFill/>
        </p:spPr>
        <p:txBody>
          <a:bodyPr wrap="none" rtlCol="0">
            <a:spAutoFit/>
          </a:bodyPr>
          <a:lstStyle/>
          <a:p>
            <a:r>
              <a:rPr lang="en-GB" b="1" u="sng" dirty="0"/>
              <a:t>Year 2 Indoor PE - Autumn 2</a:t>
            </a:r>
          </a:p>
        </p:txBody>
      </p:sp>
      <p:pic>
        <p:nvPicPr>
          <p:cNvPr id="3" name="Picture 2"/>
          <p:cNvPicPr>
            <a:picLocks noChangeAspect="1"/>
          </p:cNvPicPr>
          <p:nvPr/>
        </p:nvPicPr>
        <p:blipFill>
          <a:blip r:embed="rId2"/>
          <a:stretch>
            <a:fillRect/>
          </a:stretch>
        </p:blipFill>
        <p:spPr>
          <a:xfrm>
            <a:off x="83640" y="409301"/>
            <a:ext cx="8931781" cy="6104709"/>
          </a:xfrm>
          <a:prstGeom prst="rect">
            <a:avLst/>
          </a:prstGeom>
        </p:spPr>
      </p:pic>
    </p:spTree>
    <p:extLst>
      <p:ext uri="{BB962C8B-B14F-4D97-AF65-F5344CB8AC3E}">
        <p14:creationId xmlns:p14="http://schemas.microsoft.com/office/powerpoint/2010/main" val="5144525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ABE68-69FF-D70E-5106-DF1386932E18}"/>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0F508D11-CB2D-91F4-8041-B7BF2190996F}"/>
              </a:ext>
            </a:extLst>
          </p:cNvPr>
          <p:cNvSpPr txBox="1"/>
          <p:nvPr/>
        </p:nvSpPr>
        <p:spPr>
          <a:xfrm>
            <a:off x="0" y="39970"/>
            <a:ext cx="3411255" cy="369332"/>
          </a:xfrm>
          <a:prstGeom prst="rect">
            <a:avLst/>
          </a:prstGeom>
          <a:noFill/>
        </p:spPr>
        <p:txBody>
          <a:bodyPr wrap="none" rtlCol="0">
            <a:spAutoFit/>
          </a:bodyPr>
          <a:lstStyle/>
          <a:p>
            <a:r>
              <a:rPr lang="en-GB" b="1" u="sng" dirty="0"/>
              <a:t>Year 2 Outdoor PE - Autumn 2</a:t>
            </a:r>
          </a:p>
        </p:txBody>
      </p:sp>
      <p:pic>
        <p:nvPicPr>
          <p:cNvPr id="4" name="Picture 3">
            <a:extLst>
              <a:ext uri="{FF2B5EF4-FFF2-40B4-BE49-F238E27FC236}">
                <a16:creationId xmlns:a16="http://schemas.microsoft.com/office/drawing/2014/main" id="{CEF3A721-298C-9BEE-CD67-DF3E29862574}"/>
              </a:ext>
            </a:extLst>
          </p:cNvPr>
          <p:cNvPicPr>
            <a:picLocks noChangeAspect="1"/>
          </p:cNvPicPr>
          <p:nvPr/>
        </p:nvPicPr>
        <p:blipFill>
          <a:blip r:embed="rId2"/>
          <a:stretch>
            <a:fillRect/>
          </a:stretch>
        </p:blipFill>
        <p:spPr>
          <a:xfrm>
            <a:off x="127577" y="409302"/>
            <a:ext cx="8871905" cy="6288678"/>
          </a:xfrm>
          <a:prstGeom prst="rect">
            <a:avLst/>
          </a:prstGeom>
        </p:spPr>
      </p:pic>
    </p:spTree>
    <p:extLst>
      <p:ext uri="{BB962C8B-B14F-4D97-AF65-F5344CB8AC3E}">
        <p14:creationId xmlns:p14="http://schemas.microsoft.com/office/powerpoint/2010/main" val="6130368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0613FA-CAD0-5FAD-07B4-ADD95641C37E}"/>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5C20B676-94D4-792A-4270-D1B9265B113D}"/>
              </a:ext>
            </a:extLst>
          </p:cNvPr>
          <p:cNvSpPr txBox="1"/>
          <p:nvPr/>
        </p:nvSpPr>
        <p:spPr>
          <a:xfrm>
            <a:off x="0" y="39970"/>
            <a:ext cx="2665858" cy="369332"/>
          </a:xfrm>
          <a:prstGeom prst="rect">
            <a:avLst/>
          </a:prstGeom>
          <a:noFill/>
        </p:spPr>
        <p:txBody>
          <a:bodyPr wrap="none" rtlCol="0">
            <a:spAutoFit/>
          </a:bodyPr>
          <a:lstStyle/>
          <a:p>
            <a:r>
              <a:rPr lang="en-GB" b="1" u="sng" dirty="0"/>
              <a:t>Year 2 PSHE- Autumn 1</a:t>
            </a:r>
          </a:p>
        </p:txBody>
      </p:sp>
      <p:pic>
        <p:nvPicPr>
          <p:cNvPr id="3" name="Picture 2">
            <a:extLst>
              <a:ext uri="{FF2B5EF4-FFF2-40B4-BE49-F238E27FC236}">
                <a16:creationId xmlns:a16="http://schemas.microsoft.com/office/drawing/2014/main" id="{AEE1F320-CB69-49E1-B734-D7ACD0A05854}"/>
              </a:ext>
            </a:extLst>
          </p:cNvPr>
          <p:cNvPicPr>
            <a:picLocks noChangeAspect="1"/>
          </p:cNvPicPr>
          <p:nvPr/>
        </p:nvPicPr>
        <p:blipFill>
          <a:blip r:embed="rId2"/>
          <a:stretch>
            <a:fillRect/>
          </a:stretch>
        </p:blipFill>
        <p:spPr>
          <a:xfrm>
            <a:off x="143341" y="498358"/>
            <a:ext cx="8854085" cy="6146282"/>
          </a:xfrm>
          <a:prstGeom prst="rect">
            <a:avLst/>
          </a:prstGeom>
        </p:spPr>
      </p:pic>
    </p:spTree>
    <p:extLst>
      <p:ext uri="{BB962C8B-B14F-4D97-AF65-F5344CB8AC3E}">
        <p14:creationId xmlns:p14="http://schemas.microsoft.com/office/powerpoint/2010/main" val="24897948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1584B1-A320-1B7A-80D4-52CE786879AA}"/>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22BE457B-707F-F79C-E1B1-BC75DC7D2A98}"/>
              </a:ext>
            </a:extLst>
          </p:cNvPr>
          <p:cNvSpPr txBox="1"/>
          <p:nvPr/>
        </p:nvSpPr>
        <p:spPr>
          <a:xfrm>
            <a:off x="0" y="39970"/>
            <a:ext cx="2665858" cy="369332"/>
          </a:xfrm>
          <a:prstGeom prst="rect">
            <a:avLst/>
          </a:prstGeom>
          <a:noFill/>
        </p:spPr>
        <p:txBody>
          <a:bodyPr wrap="none" rtlCol="0">
            <a:spAutoFit/>
          </a:bodyPr>
          <a:lstStyle/>
          <a:p>
            <a:r>
              <a:rPr lang="en-GB" b="1" u="sng" dirty="0"/>
              <a:t>Year 2 PSHE- Autumn 2</a:t>
            </a:r>
          </a:p>
        </p:txBody>
      </p:sp>
      <p:pic>
        <p:nvPicPr>
          <p:cNvPr id="3" name="Picture 2">
            <a:extLst>
              <a:ext uri="{FF2B5EF4-FFF2-40B4-BE49-F238E27FC236}">
                <a16:creationId xmlns:a16="http://schemas.microsoft.com/office/drawing/2014/main" id="{A355AD29-9083-8463-B95C-B6DE0F7EA770}"/>
              </a:ext>
            </a:extLst>
          </p:cNvPr>
          <p:cNvPicPr>
            <a:picLocks noChangeAspect="1"/>
          </p:cNvPicPr>
          <p:nvPr/>
        </p:nvPicPr>
        <p:blipFill>
          <a:blip r:embed="rId2"/>
          <a:stretch>
            <a:fillRect/>
          </a:stretch>
        </p:blipFill>
        <p:spPr>
          <a:xfrm>
            <a:off x="98878" y="540259"/>
            <a:ext cx="8883223" cy="6165341"/>
          </a:xfrm>
          <a:prstGeom prst="rect">
            <a:avLst/>
          </a:prstGeom>
        </p:spPr>
      </p:pic>
    </p:spTree>
    <p:extLst>
      <p:ext uri="{BB962C8B-B14F-4D97-AF65-F5344CB8AC3E}">
        <p14:creationId xmlns:p14="http://schemas.microsoft.com/office/powerpoint/2010/main" val="392165102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bcf8f14-c9ba-4b23-aa4d-cb6f71d61e1d">
      <Terms xmlns="http://schemas.microsoft.com/office/infopath/2007/PartnerControls"/>
    </lcf76f155ced4ddcb4097134ff3c332f>
    <TaxCatchAll xmlns="aa658175-f25d-4d17-a0a2-71ddeae5495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AF7CD10E9DD2D46BF57174FACB59440" ma:contentTypeVersion="13" ma:contentTypeDescription="Create a new document." ma:contentTypeScope="" ma:versionID="833506b88a27c480cefb190e9ef17c88">
  <xsd:schema xmlns:xsd="http://www.w3.org/2001/XMLSchema" xmlns:xs="http://www.w3.org/2001/XMLSchema" xmlns:p="http://schemas.microsoft.com/office/2006/metadata/properties" xmlns:ns2="3bcf8f14-c9ba-4b23-aa4d-cb6f71d61e1d" xmlns:ns3="aa658175-f25d-4d17-a0a2-71ddeae5495e" targetNamespace="http://schemas.microsoft.com/office/2006/metadata/properties" ma:root="true" ma:fieldsID="a6b5861e97fb3edb68c7058212f41205" ns2:_="" ns3:_="">
    <xsd:import namespace="3bcf8f14-c9ba-4b23-aa4d-cb6f71d61e1d"/>
    <xsd:import namespace="aa658175-f25d-4d17-a0a2-71ddeae5495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bcf8f14-c9ba-4b23-aa4d-cb6f71d61e1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6a64e8f-40b6-4f3c-b58d-d8ecfe98ae3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a658175-f25d-4d17-a0a2-71ddeae5495e"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f86027c9-a8df-4f7f-bdad-cc4aea152487}" ma:internalName="TaxCatchAll" ma:showField="CatchAllData" ma:web="aa658175-f25d-4d17-a0a2-71ddeae5495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5E07E55-D044-4306-AF60-148704750505}">
  <ds:schemaRefs>
    <ds:schemaRef ds:uri="http://schemas.microsoft.com/sharepoint/v3/contenttype/forms"/>
  </ds:schemaRefs>
</ds:datastoreItem>
</file>

<file path=customXml/itemProps2.xml><?xml version="1.0" encoding="utf-8"?>
<ds:datastoreItem xmlns:ds="http://schemas.openxmlformats.org/officeDocument/2006/customXml" ds:itemID="{15389405-B642-4770-A908-92FC1FB40ED4}">
  <ds:schemaRefs>
    <ds:schemaRef ds:uri="http://www.w3.org/XML/1998/namespace"/>
    <ds:schemaRef ds:uri="http://purl.org/dc/dcmitype/"/>
    <ds:schemaRef ds:uri="http://purl.org/dc/terms/"/>
    <ds:schemaRef ds:uri="http://purl.org/dc/elements/1.1/"/>
    <ds:schemaRef ds:uri="http://schemas.microsoft.com/office/2006/metadata/properties"/>
    <ds:schemaRef ds:uri="http://schemas.microsoft.com/office/infopath/2007/PartnerControls"/>
    <ds:schemaRef ds:uri="http://schemas.microsoft.com/office/2006/documentManagement/types"/>
    <ds:schemaRef ds:uri="http://schemas.openxmlformats.org/package/2006/metadata/core-properties"/>
    <ds:schemaRef ds:uri="aa658175-f25d-4d17-a0a2-71ddeae5495e"/>
    <ds:schemaRef ds:uri="3bcf8f14-c9ba-4b23-aa4d-cb6f71d61e1d"/>
  </ds:schemaRefs>
</ds:datastoreItem>
</file>

<file path=customXml/itemProps3.xml><?xml version="1.0" encoding="utf-8"?>
<ds:datastoreItem xmlns:ds="http://schemas.openxmlformats.org/officeDocument/2006/customXml" ds:itemID="{327BD7A8-0800-4EA2-9309-4213E082EC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bcf8f14-c9ba-4b23-aa4d-cb6f71d61e1d"/>
    <ds:schemaRef ds:uri="aa658175-f25d-4d17-a0a2-71ddeae5495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202</TotalTime>
  <Words>154</Words>
  <Application>Microsoft Office PowerPoint</Application>
  <PresentationFormat>On-screen Show (4:3)</PresentationFormat>
  <Paragraphs>18</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Farmery</dc:creator>
  <cp:lastModifiedBy>Claire Farmery</cp:lastModifiedBy>
  <cp:revision>13</cp:revision>
  <dcterms:created xsi:type="dcterms:W3CDTF">2023-09-13T08:31:20Z</dcterms:created>
  <dcterms:modified xsi:type="dcterms:W3CDTF">2026-09-04T17:06:27Z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0x0101008AF7CD10E9DD2D46BF57174FACB59440</vt:lpwstr>
  </property>
  <property fmtid="{D5CDD505-2E9C-101B-9397-08002B2CF9AE}" pid="3" name="Order">
    <vt:r8>5555000</vt:r8>
  </property>
  <property fmtid="{D5CDD505-2E9C-101B-9397-08002B2CF9AE}" pid="4" name="MediaServiceImageTags">
    <vt:lpwstr/>
  </property>
</Properties>
</file>