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8" r:id="rId2"/>
    <p:sldId id="257" r:id="rId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11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AC61-ABBA-453D-B288-FFC8FEF4EF2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59C5-8B56-48D2-8194-6E3B24326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54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AC61-ABBA-453D-B288-FFC8FEF4EF2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59C5-8B56-48D2-8194-6E3B24326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198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AC61-ABBA-453D-B288-FFC8FEF4EF2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59C5-8B56-48D2-8194-6E3B2432682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3306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AC61-ABBA-453D-B288-FFC8FEF4EF2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59C5-8B56-48D2-8194-6E3B24326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279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AC61-ABBA-453D-B288-FFC8FEF4EF2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59C5-8B56-48D2-8194-6E3B2432682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0166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AC61-ABBA-453D-B288-FFC8FEF4EF2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59C5-8B56-48D2-8194-6E3B24326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47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AC61-ABBA-453D-B288-FFC8FEF4EF2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59C5-8B56-48D2-8194-6E3B24326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612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AC61-ABBA-453D-B288-FFC8FEF4EF2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59C5-8B56-48D2-8194-6E3B24326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90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AC61-ABBA-453D-B288-FFC8FEF4EF2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59C5-8B56-48D2-8194-6E3B24326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77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AC61-ABBA-453D-B288-FFC8FEF4EF2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59C5-8B56-48D2-8194-6E3B24326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23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AC61-ABBA-453D-B288-FFC8FEF4EF2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59C5-8B56-48D2-8194-6E3B24326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90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AC61-ABBA-453D-B288-FFC8FEF4EF2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59C5-8B56-48D2-8194-6E3B24326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79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AC61-ABBA-453D-B288-FFC8FEF4EF2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59C5-8B56-48D2-8194-6E3B24326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94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AC61-ABBA-453D-B288-FFC8FEF4EF2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59C5-8B56-48D2-8194-6E3B24326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12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AC61-ABBA-453D-B288-FFC8FEF4EF2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59C5-8B56-48D2-8194-6E3B24326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1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AC61-ABBA-453D-B288-FFC8FEF4EF2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59C5-8B56-48D2-8194-6E3B24326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30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9AC61-ABBA-453D-B288-FFC8FEF4EF2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5359C5-8B56-48D2-8194-6E3B24326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05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8566" y="126442"/>
            <a:ext cx="5416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Extreme Reader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4434" y="5259953"/>
            <a:ext cx="32560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Mrs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Masters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8047" y="2293529"/>
            <a:ext cx="3326838" cy="35793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I love reading adventure stories. They encourage me to become more adventurous and to take more risks.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The book I am reading here tells me all about places I could travel to on my adventures, I’m not sure I’m brave enough to canoe down the Zambezi River though!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5695" r="3711"/>
          <a:stretch/>
        </p:blipFill>
        <p:spPr>
          <a:xfrm>
            <a:off x="124111" y="94296"/>
            <a:ext cx="1236744" cy="11826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83" y="1596844"/>
            <a:ext cx="3059924" cy="357938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958047" y="1482224"/>
            <a:ext cx="33268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Atlas of Adventures</a:t>
            </a:r>
          </a:p>
          <a:p>
            <a:pPr algn="ctr"/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by Lucy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Letherland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124111" y="1863634"/>
            <a:ext cx="1608895" cy="63572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ysClr val="windowText" lastClr="000000"/>
                </a:solidFill>
              </a:rPr>
              <a:t>Your photo goes here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 rot="20375649">
            <a:off x="176519" y="6026825"/>
            <a:ext cx="1349639" cy="543525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Your first name and initial goes here.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 rot="20614057" flipH="1">
            <a:off x="7141027" y="1410790"/>
            <a:ext cx="1384663" cy="54864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The book name and author go here.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 rot="246245" flipH="1">
            <a:off x="7320510" y="4132198"/>
            <a:ext cx="1640879" cy="922197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This is a space to tell us a bit about the book or what you like to read.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2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8016" y="41147"/>
            <a:ext cx="5416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Extreme Reader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6319" y="5259953"/>
            <a:ext cx="16722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Name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8047" y="2293529"/>
            <a:ext cx="3326838" cy="35793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5695" r="3711"/>
          <a:stretch/>
        </p:blipFill>
        <p:spPr>
          <a:xfrm>
            <a:off x="124111" y="94296"/>
            <a:ext cx="1236744" cy="118263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958047" y="1482224"/>
            <a:ext cx="332683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Book Title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</TotalTime>
  <Words>106</Words>
  <Application>Microsoft Office PowerPoint</Application>
  <PresentationFormat>On-screen Show (4:3)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Trebuchet MS</vt:lpstr>
      <vt:lpstr>Wingdings 3</vt:lpstr>
      <vt:lpstr>Facet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Farmery</dc:creator>
  <cp:lastModifiedBy>Sophie Masters</cp:lastModifiedBy>
  <cp:revision>11</cp:revision>
  <cp:lastPrinted>2021-07-05T11:56:13Z</cp:lastPrinted>
  <dcterms:created xsi:type="dcterms:W3CDTF">2021-07-05T11:28:12Z</dcterms:created>
  <dcterms:modified xsi:type="dcterms:W3CDTF">2023-09-14T05:59:12Z</dcterms:modified>
</cp:coreProperties>
</file>