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8" r:id="rId4"/>
  </p:sldMasterIdLst>
  <p:sldIdLst>
    <p:sldId id="256" r:id="rId5"/>
    <p:sldId id="269" r:id="rId6"/>
    <p:sldId id="271" r:id="rId7"/>
    <p:sldId id="281" r:id="rId8"/>
    <p:sldId id="280" r:id="rId9"/>
    <p:sldId id="270" r:id="rId10"/>
    <p:sldId id="273" r:id="rId11"/>
    <p:sldId id="265" r:id="rId12"/>
    <p:sldId id="264" r:id="rId13"/>
    <p:sldId id="274" r:id="rId14"/>
    <p:sldId id="275" r:id="rId15"/>
    <p:sldId id="276" r:id="rId16"/>
    <p:sldId id="277" r:id="rId17"/>
    <p:sldId id="278" r:id="rId18"/>
    <p:sldId id="279" r:id="rId19"/>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CADEC51-6BDB-4F76-AD65-395742432B6C}" v="1" dt="2026-09-04T17:12:24.96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734" autoAdjust="0"/>
    <p:restoredTop sz="94660"/>
  </p:normalViewPr>
  <p:slideViewPr>
    <p:cSldViewPr snapToGrid="0">
      <p:cViewPr varScale="1">
        <p:scale>
          <a:sx n="63" d="100"/>
          <a:sy n="63" d="100"/>
        </p:scale>
        <p:origin x="1412"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laire Farmery" userId="912c885b-89f4-47f1-a7a1-27a9d3700657" providerId="ADAL" clId="{0B7EF0D8-A71A-4AD1-98DA-E83649C09F4F}"/>
    <pc:docChg chg="undo custSel addSld delSld modSld">
      <pc:chgData name="Claire Farmery" userId="912c885b-89f4-47f1-a7a1-27a9d3700657" providerId="ADAL" clId="{0B7EF0D8-A71A-4AD1-98DA-E83649C09F4F}" dt="2026-09-04T17:15:34.333" v="53" actId="14100"/>
      <pc:docMkLst>
        <pc:docMk/>
      </pc:docMkLst>
      <pc:sldChg chg="addSp modSp mod">
        <pc:chgData name="Claire Farmery" userId="912c885b-89f4-47f1-a7a1-27a9d3700657" providerId="ADAL" clId="{0B7EF0D8-A71A-4AD1-98DA-E83649C09F4F}" dt="2026-09-04T17:13:47.701" v="36" actId="14100"/>
        <pc:sldMkLst>
          <pc:docMk/>
          <pc:sldMk cId="2818198622" sldId="273"/>
        </pc:sldMkLst>
        <pc:picChg chg="add mod">
          <ac:chgData name="Claire Farmery" userId="912c885b-89f4-47f1-a7a1-27a9d3700657" providerId="ADAL" clId="{0B7EF0D8-A71A-4AD1-98DA-E83649C09F4F}" dt="2026-09-04T17:13:47.701" v="36" actId="14100"/>
          <ac:picMkLst>
            <pc:docMk/>
            <pc:sldMk cId="2818198622" sldId="273"/>
            <ac:picMk id="3" creationId="{C145974F-A6D4-7195-9D9B-EBA814FFC4B3}"/>
          </ac:picMkLst>
        </pc:picChg>
      </pc:sldChg>
      <pc:sldChg chg="addSp delSp modSp mod">
        <pc:chgData name="Claire Farmery" userId="912c885b-89f4-47f1-a7a1-27a9d3700657" providerId="ADAL" clId="{0B7EF0D8-A71A-4AD1-98DA-E83649C09F4F}" dt="2026-09-04T17:14:58.526" v="49" actId="14100"/>
        <pc:sldMkLst>
          <pc:docMk/>
          <pc:sldMk cId="2414850174" sldId="278"/>
        </pc:sldMkLst>
        <pc:picChg chg="del">
          <ac:chgData name="Claire Farmery" userId="912c885b-89f4-47f1-a7a1-27a9d3700657" providerId="ADAL" clId="{0B7EF0D8-A71A-4AD1-98DA-E83649C09F4F}" dt="2026-09-04T17:14:14.320" v="37" actId="478"/>
          <ac:picMkLst>
            <pc:docMk/>
            <pc:sldMk cId="2414850174" sldId="278"/>
            <ac:picMk id="3" creationId="{9A97910B-9FD3-4E28-B7B7-C80361642301}"/>
          </ac:picMkLst>
        </pc:picChg>
        <pc:picChg chg="add mod">
          <ac:chgData name="Claire Farmery" userId="912c885b-89f4-47f1-a7a1-27a9d3700657" providerId="ADAL" clId="{0B7EF0D8-A71A-4AD1-98DA-E83649C09F4F}" dt="2026-09-04T17:14:58.526" v="49" actId="14100"/>
          <ac:picMkLst>
            <pc:docMk/>
            <pc:sldMk cId="2414850174" sldId="278"/>
            <ac:picMk id="4" creationId="{BEF7D6A3-9003-5BAD-CBF4-5F0A3B65295C}"/>
          </ac:picMkLst>
        </pc:picChg>
      </pc:sldChg>
      <pc:sldChg chg="addSp delSp modSp mod">
        <pc:chgData name="Claire Farmery" userId="912c885b-89f4-47f1-a7a1-27a9d3700657" providerId="ADAL" clId="{0B7EF0D8-A71A-4AD1-98DA-E83649C09F4F}" dt="2026-09-04T17:15:34.333" v="53" actId="14100"/>
        <pc:sldMkLst>
          <pc:docMk/>
          <pc:sldMk cId="3948255396" sldId="279"/>
        </pc:sldMkLst>
        <pc:picChg chg="add mod">
          <ac:chgData name="Claire Farmery" userId="912c885b-89f4-47f1-a7a1-27a9d3700657" providerId="ADAL" clId="{0B7EF0D8-A71A-4AD1-98DA-E83649C09F4F}" dt="2026-09-04T17:15:34.333" v="53" actId="14100"/>
          <ac:picMkLst>
            <pc:docMk/>
            <pc:sldMk cId="3948255396" sldId="279"/>
            <ac:picMk id="3" creationId="{A11C93EE-24B0-8FBD-2259-EAFC6DEF2A49}"/>
          </ac:picMkLst>
        </pc:picChg>
        <pc:picChg chg="del">
          <ac:chgData name="Claire Farmery" userId="912c885b-89f4-47f1-a7a1-27a9d3700657" providerId="ADAL" clId="{0B7EF0D8-A71A-4AD1-98DA-E83649C09F4F}" dt="2026-09-04T17:14:17.260" v="38" actId="478"/>
          <ac:picMkLst>
            <pc:docMk/>
            <pc:sldMk cId="3948255396" sldId="279"/>
            <ac:picMk id="4" creationId="{EC6E2466-560C-92F7-A348-80CFBB5A90E0}"/>
          </ac:picMkLst>
        </pc:picChg>
      </pc:sldChg>
      <pc:sldChg chg="del">
        <pc:chgData name="Claire Farmery" userId="912c885b-89f4-47f1-a7a1-27a9d3700657" providerId="ADAL" clId="{0B7EF0D8-A71A-4AD1-98DA-E83649C09F4F}" dt="2026-09-04T17:12:18.030" v="32" actId="47"/>
        <pc:sldMkLst>
          <pc:docMk/>
          <pc:sldMk cId="17956722" sldId="280"/>
        </pc:sldMkLst>
      </pc:sldChg>
      <pc:sldChg chg="add">
        <pc:chgData name="Claire Farmery" userId="912c885b-89f4-47f1-a7a1-27a9d3700657" providerId="ADAL" clId="{0B7EF0D8-A71A-4AD1-98DA-E83649C09F4F}" dt="2026-09-04T17:12:24.963" v="33"/>
        <pc:sldMkLst>
          <pc:docMk/>
          <pc:sldMk cId="438978335" sldId="280"/>
        </pc:sldMkLst>
      </pc:sldChg>
      <pc:sldChg chg="add">
        <pc:chgData name="Claire Farmery" userId="912c885b-89f4-47f1-a7a1-27a9d3700657" providerId="ADAL" clId="{0B7EF0D8-A71A-4AD1-98DA-E83649C09F4F}" dt="2026-09-04T17:12:24.963" v="33"/>
        <pc:sldMkLst>
          <pc:docMk/>
          <pc:sldMk cId="2256343550" sldId="281"/>
        </pc:sldMkLst>
      </pc:sldChg>
      <pc:sldChg chg="del">
        <pc:chgData name="Claire Farmery" userId="912c885b-89f4-47f1-a7a1-27a9d3700657" providerId="ADAL" clId="{0B7EF0D8-A71A-4AD1-98DA-E83649C09F4F}" dt="2026-09-04T17:12:18.030" v="32" actId="47"/>
        <pc:sldMkLst>
          <pc:docMk/>
          <pc:sldMk cId="3512952608" sldId="281"/>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3318959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0088780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577919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smtClean="0"/>
              <a:t>9/4/2026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smtClean="0"/>
              <a:t>‹#›</a:t>
            </a:fld>
            <a:endParaRPr lang="en-US" dirty="0"/>
          </a:p>
        </p:txBody>
      </p:sp>
    </p:spTree>
    <p:extLst>
      <p:ext uri="{BB962C8B-B14F-4D97-AF65-F5344CB8AC3E}">
        <p14:creationId xmlns:p14="http://schemas.microsoft.com/office/powerpoint/2010/main" val="32357646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9/4/2026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872945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9/4/2026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0511407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9/4/2026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770014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smtClean="0"/>
              <a:t>9/4/2026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14218667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9/4/2026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6023341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8256955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1081210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231942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9380880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03786830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smtClean="0"/>
              <a:t>9/4/2026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smtClean="0"/>
              <a:t>‹#›</a:t>
            </a:fld>
            <a:endParaRPr lang="en-US" dirty="0"/>
          </a:p>
        </p:txBody>
      </p:sp>
    </p:spTree>
    <p:extLst>
      <p:ext uri="{BB962C8B-B14F-4D97-AF65-F5344CB8AC3E}">
        <p14:creationId xmlns:p14="http://schemas.microsoft.com/office/powerpoint/2010/main" val="13781872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8679141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smtClean="0"/>
              <a:pPr/>
              <a:t>9/4/2026</a:t>
            </a:fld>
            <a:endParaRPr lang="en-US" dirty="0"/>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12408477"/>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wmf"/><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outh Hill School LOGO 07-12 COL"/>
          <p:cNvPicPr/>
          <p:nvPr/>
        </p:nvPicPr>
        <p:blipFill>
          <a:blip r:embed="rId2" cstate="print"/>
          <a:srcRect/>
          <a:stretch>
            <a:fillRect/>
          </a:stretch>
        </p:blipFill>
        <p:spPr bwMode="auto">
          <a:xfrm>
            <a:off x="7663543" y="126275"/>
            <a:ext cx="1412908" cy="1641566"/>
          </a:xfrm>
          <a:prstGeom prst="rect">
            <a:avLst/>
          </a:prstGeom>
          <a:noFill/>
          <a:ln w="9525">
            <a:noFill/>
            <a:miter lim="800000"/>
            <a:headEnd/>
            <a:tailEnd/>
          </a:ln>
        </p:spPr>
      </p:pic>
      <p:sp>
        <p:nvSpPr>
          <p:cNvPr id="5" name="Rectangle 4"/>
          <p:cNvSpPr/>
          <p:nvPr/>
        </p:nvSpPr>
        <p:spPr>
          <a:xfrm>
            <a:off x="148046" y="0"/>
            <a:ext cx="7515497" cy="1600438"/>
          </a:xfrm>
          <a:prstGeom prst="rect">
            <a:avLst/>
          </a:prstGeom>
          <a:noFill/>
        </p:spPr>
        <p:txBody>
          <a:bodyPr wrap="square" lIns="91440" tIns="45720" rIns="91440" bIns="45720">
            <a:spAutoFit/>
          </a:bodyPr>
          <a:lstStyle/>
          <a:p>
            <a:pPr algn="ctr"/>
            <a:r>
              <a:rPr lang="en-US" sz="54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Year 2</a:t>
            </a:r>
          </a:p>
          <a:p>
            <a:pPr algn="ctr"/>
            <a:r>
              <a:rPr lang="en-US" sz="44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Knowledge Organisers</a:t>
            </a:r>
          </a:p>
        </p:txBody>
      </p:sp>
      <p:sp>
        <p:nvSpPr>
          <p:cNvPr id="6" name="TextBox 5"/>
          <p:cNvSpPr txBox="1"/>
          <p:nvPr/>
        </p:nvSpPr>
        <p:spPr>
          <a:xfrm>
            <a:off x="705396" y="1726503"/>
            <a:ext cx="6766560" cy="2308324"/>
          </a:xfrm>
          <a:prstGeom prst="rect">
            <a:avLst/>
          </a:prstGeom>
          <a:noFill/>
        </p:spPr>
        <p:txBody>
          <a:bodyPr wrap="square" rtlCol="0">
            <a:spAutoFit/>
          </a:bodyPr>
          <a:lstStyle/>
          <a:p>
            <a:r>
              <a:rPr lang="en-GB" dirty="0"/>
              <a:t>At South Hill, we have created ‘Knowledge Organisers’ to help pupils and parents to know what the children will be learning in each of our Foundation subjects. These contain essential vocabulary and facts for each topic.</a:t>
            </a:r>
          </a:p>
          <a:p>
            <a:endParaRPr lang="en-GB" dirty="0"/>
          </a:p>
          <a:p>
            <a:r>
              <a:rPr lang="en-GB" dirty="0"/>
              <a:t>Please see ‘Knowledge Organisers’ attached for Year 2 for the autumn term, which will also be in pupil’s books and on working walls in school.  </a:t>
            </a:r>
          </a:p>
        </p:txBody>
      </p:sp>
      <p:pic>
        <p:nvPicPr>
          <p:cNvPr id="7" name="Picture 6"/>
          <p:cNvPicPr>
            <a:picLocks noChangeAspect="1"/>
          </p:cNvPicPr>
          <p:nvPr/>
        </p:nvPicPr>
        <p:blipFill>
          <a:blip r:embed="rId3"/>
          <a:stretch>
            <a:fillRect/>
          </a:stretch>
        </p:blipFill>
        <p:spPr>
          <a:xfrm rot="19632262">
            <a:off x="321046" y="4525881"/>
            <a:ext cx="2516097" cy="1761918"/>
          </a:xfrm>
          <a:prstGeom prst="rect">
            <a:avLst/>
          </a:prstGeom>
        </p:spPr>
      </p:pic>
      <p:pic>
        <p:nvPicPr>
          <p:cNvPr id="8" name="Picture 7"/>
          <p:cNvPicPr>
            <a:picLocks noChangeAspect="1"/>
          </p:cNvPicPr>
          <p:nvPr/>
        </p:nvPicPr>
        <p:blipFill>
          <a:blip r:embed="rId4"/>
          <a:stretch>
            <a:fillRect/>
          </a:stretch>
        </p:blipFill>
        <p:spPr>
          <a:xfrm rot="1560363">
            <a:off x="6317409" y="4533076"/>
            <a:ext cx="2502626" cy="1747523"/>
          </a:xfrm>
          <a:prstGeom prst="rect">
            <a:avLst/>
          </a:prstGeom>
        </p:spPr>
      </p:pic>
      <p:pic>
        <p:nvPicPr>
          <p:cNvPr id="9" name="Picture 8"/>
          <p:cNvPicPr>
            <a:picLocks noChangeAspect="1"/>
          </p:cNvPicPr>
          <p:nvPr/>
        </p:nvPicPr>
        <p:blipFill>
          <a:blip r:embed="rId5"/>
          <a:stretch>
            <a:fillRect/>
          </a:stretch>
        </p:blipFill>
        <p:spPr>
          <a:xfrm rot="2577334">
            <a:off x="3289921" y="4530758"/>
            <a:ext cx="2455602" cy="1687615"/>
          </a:xfrm>
          <a:prstGeom prst="rect">
            <a:avLst/>
          </a:prstGeom>
        </p:spPr>
      </p:pic>
    </p:spTree>
    <p:extLst>
      <p:ext uri="{BB962C8B-B14F-4D97-AF65-F5344CB8AC3E}">
        <p14:creationId xmlns:p14="http://schemas.microsoft.com/office/powerpoint/2010/main" val="33648232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0" y="39970"/>
            <a:ext cx="3071354" cy="369332"/>
          </a:xfrm>
          <a:prstGeom prst="rect">
            <a:avLst/>
          </a:prstGeom>
          <a:noFill/>
        </p:spPr>
        <p:txBody>
          <a:bodyPr wrap="none" rtlCol="0">
            <a:spAutoFit/>
          </a:bodyPr>
          <a:lstStyle/>
          <a:p>
            <a:r>
              <a:rPr lang="en-GB" b="1" u="sng" dirty="0"/>
              <a:t>Year 2 Science – Summer 1</a:t>
            </a:r>
          </a:p>
        </p:txBody>
      </p:sp>
      <p:pic>
        <p:nvPicPr>
          <p:cNvPr id="4" name="Picture 3">
            <a:extLst>
              <a:ext uri="{FF2B5EF4-FFF2-40B4-BE49-F238E27FC236}">
                <a16:creationId xmlns:a16="http://schemas.microsoft.com/office/drawing/2014/main" id="{8499370C-EE9A-2E7A-6E6E-32FB67C6AAED}"/>
              </a:ext>
            </a:extLst>
          </p:cNvPr>
          <p:cNvPicPr>
            <a:picLocks noChangeAspect="1"/>
          </p:cNvPicPr>
          <p:nvPr/>
        </p:nvPicPr>
        <p:blipFill>
          <a:blip r:embed="rId2"/>
          <a:stretch>
            <a:fillRect/>
          </a:stretch>
        </p:blipFill>
        <p:spPr>
          <a:xfrm>
            <a:off x="98936" y="444640"/>
            <a:ext cx="8912983" cy="6275842"/>
          </a:xfrm>
          <a:prstGeom prst="rect">
            <a:avLst/>
          </a:prstGeom>
        </p:spPr>
      </p:pic>
    </p:spTree>
    <p:extLst>
      <p:ext uri="{BB962C8B-B14F-4D97-AF65-F5344CB8AC3E}">
        <p14:creationId xmlns:p14="http://schemas.microsoft.com/office/powerpoint/2010/main" val="1120486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0" y="39970"/>
            <a:ext cx="3071354" cy="369332"/>
          </a:xfrm>
          <a:prstGeom prst="rect">
            <a:avLst/>
          </a:prstGeom>
          <a:noFill/>
        </p:spPr>
        <p:txBody>
          <a:bodyPr wrap="none" rtlCol="0">
            <a:spAutoFit/>
          </a:bodyPr>
          <a:lstStyle/>
          <a:p>
            <a:r>
              <a:rPr lang="en-GB" b="1" u="sng" dirty="0"/>
              <a:t>Year 2 Science – Summer 2</a:t>
            </a:r>
          </a:p>
        </p:txBody>
      </p:sp>
      <p:pic>
        <p:nvPicPr>
          <p:cNvPr id="3" name="Picture 2">
            <a:extLst>
              <a:ext uri="{FF2B5EF4-FFF2-40B4-BE49-F238E27FC236}">
                <a16:creationId xmlns:a16="http://schemas.microsoft.com/office/drawing/2014/main" id="{04A62149-CC3E-671E-9934-1F811738542D}"/>
              </a:ext>
            </a:extLst>
          </p:cNvPr>
          <p:cNvPicPr>
            <a:picLocks noChangeAspect="1"/>
          </p:cNvPicPr>
          <p:nvPr/>
        </p:nvPicPr>
        <p:blipFill>
          <a:blip r:embed="rId2"/>
          <a:stretch>
            <a:fillRect/>
          </a:stretch>
        </p:blipFill>
        <p:spPr>
          <a:xfrm>
            <a:off x="128726" y="409302"/>
            <a:ext cx="8886548" cy="6253839"/>
          </a:xfrm>
          <a:prstGeom prst="rect">
            <a:avLst/>
          </a:prstGeom>
        </p:spPr>
      </p:pic>
    </p:spTree>
    <p:extLst>
      <p:ext uri="{BB962C8B-B14F-4D97-AF65-F5344CB8AC3E}">
        <p14:creationId xmlns:p14="http://schemas.microsoft.com/office/powerpoint/2010/main" val="9953225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967F8E-FE8C-BDC6-AB6B-A92A8D5B1E79}"/>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A287FC01-F710-0F7D-A0AF-F4B762F3E728}"/>
              </a:ext>
            </a:extLst>
          </p:cNvPr>
          <p:cNvSpPr txBox="1"/>
          <p:nvPr/>
        </p:nvSpPr>
        <p:spPr>
          <a:xfrm>
            <a:off x="0" y="39970"/>
            <a:ext cx="3396764" cy="369332"/>
          </a:xfrm>
          <a:prstGeom prst="rect">
            <a:avLst/>
          </a:prstGeom>
          <a:noFill/>
        </p:spPr>
        <p:txBody>
          <a:bodyPr wrap="none" rtlCol="0">
            <a:spAutoFit/>
          </a:bodyPr>
          <a:lstStyle/>
          <a:p>
            <a:r>
              <a:rPr lang="en-GB" b="1" u="sng" dirty="0"/>
              <a:t>Year 2 Computing – Summer 1</a:t>
            </a:r>
          </a:p>
        </p:txBody>
      </p:sp>
      <p:pic>
        <p:nvPicPr>
          <p:cNvPr id="3" name="Picture 2">
            <a:extLst>
              <a:ext uri="{FF2B5EF4-FFF2-40B4-BE49-F238E27FC236}">
                <a16:creationId xmlns:a16="http://schemas.microsoft.com/office/drawing/2014/main" id="{2F01819A-1CD9-D002-C5DD-7CB748980C4A}"/>
              </a:ext>
            </a:extLst>
          </p:cNvPr>
          <p:cNvPicPr>
            <a:picLocks noChangeAspect="1"/>
          </p:cNvPicPr>
          <p:nvPr/>
        </p:nvPicPr>
        <p:blipFill>
          <a:blip r:embed="rId2"/>
          <a:srcRect l="1027" t="2899" r="3468" b="3730"/>
          <a:stretch>
            <a:fillRect/>
          </a:stretch>
        </p:blipFill>
        <p:spPr>
          <a:xfrm>
            <a:off x="111965" y="409301"/>
            <a:ext cx="8898527" cy="6280747"/>
          </a:xfrm>
          <a:prstGeom prst="rect">
            <a:avLst/>
          </a:prstGeom>
        </p:spPr>
      </p:pic>
    </p:spTree>
    <p:extLst>
      <p:ext uri="{BB962C8B-B14F-4D97-AF65-F5344CB8AC3E}">
        <p14:creationId xmlns:p14="http://schemas.microsoft.com/office/powerpoint/2010/main" val="22563435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6D270F-26A0-E20D-4546-55596C9388BD}"/>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AA987436-0DC5-BA67-93BD-6D57C63515DF}"/>
              </a:ext>
            </a:extLst>
          </p:cNvPr>
          <p:cNvSpPr txBox="1"/>
          <p:nvPr/>
        </p:nvSpPr>
        <p:spPr>
          <a:xfrm>
            <a:off x="0" y="39970"/>
            <a:ext cx="3396764" cy="369332"/>
          </a:xfrm>
          <a:prstGeom prst="rect">
            <a:avLst/>
          </a:prstGeom>
          <a:noFill/>
        </p:spPr>
        <p:txBody>
          <a:bodyPr wrap="none" rtlCol="0">
            <a:spAutoFit/>
          </a:bodyPr>
          <a:lstStyle/>
          <a:p>
            <a:r>
              <a:rPr lang="en-GB" b="1" u="sng" dirty="0"/>
              <a:t>Year 2 Computing – Summer 2</a:t>
            </a:r>
          </a:p>
        </p:txBody>
      </p:sp>
      <p:pic>
        <p:nvPicPr>
          <p:cNvPr id="3" name="Picture 2">
            <a:extLst>
              <a:ext uri="{FF2B5EF4-FFF2-40B4-BE49-F238E27FC236}">
                <a16:creationId xmlns:a16="http://schemas.microsoft.com/office/drawing/2014/main" id="{BA311A83-94EA-2BF4-FD8A-45C7BBD370C6}"/>
              </a:ext>
            </a:extLst>
          </p:cNvPr>
          <p:cNvPicPr>
            <a:picLocks noChangeAspect="1"/>
          </p:cNvPicPr>
          <p:nvPr/>
        </p:nvPicPr>
        <p:blipFill>
          <a:blip r:embed="rId2"/>
          <a:srcRect t="2820"/>
          <a:stretch>
            <a:fillRect/>
          </a:stretch>
        </p:blipFill>
        <p:spPr>
          <a:xfrm>
            <a:off x="107810" y="503851"/>
            <a:ext cx="8928380" cy="6195527"/>
          </a:xfrm>
          <a:prstGeom prst="rect">
            <a:avLst/>
          </a:prstGeom>
        </p:spPr>
      </p:pic>
    </p:spTree>
    <p:extLst>
      <p:ext uri="{BB962C8B-B14F-4D97-AF65-F5344CB8AC3E}">
        <p14:creationId xmlns:p14="http://schemas.microsoft.com/office/powerpoint/2010/main" val="4389783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0" y="39970"/>
            <a:ext cx="3013646" cy="369332"/>
          </a:xfrm>
          <a:prstGeom prst="rect">
            <a:avLst/>
          </a:prstGeom>
          <a:noFill/>
        </p:spPr>
        <p:txBody>
          <a:bodyPr wrap="none" rtlCol="0">
            <a:spAutoFit/>
          </a:bodyPr>
          <a:lstStyle/>
          <a:p>
            <a:r>
              <a:rPr lang="en-GB" b="1" u="sng" dirty="0"/>
              <a:t>Year 2 History – Summer 1</a:t>
            </a:r>
          </a:p>
        </p:txBody>
      </p:sp>
      <p:pic>
        <p:nvPicPr>
          <p:cNvPr id="3" name="Picture 2">
            <a:extLst>
              <a:ext uri="{FF2B5EF4-FFF2-40B4-BE49-F238E27FC236}">
                <a16:creationId xmlns:a16="http://schemas.microsoft.com/office/drawing/2014/main" id="{CBBD4396-99CA-A855-E68B-545B096822DD}"/>
              </a:ext>
            </a:extLst>
          </p:cNvPr>
          <p:cNvPicPr>
            <a:picLocks noChangeAspect="1"/>
          </p:cNvPicPr>
          <p:nvPr/>
        </p:nvPicPr>
        <p:blipFill>
          <a:blip r:embed="rId2"/>
          <a:stretch>
            <a:fillRect/>
          </a:stretch>
        </p:blipFill>
        <p:spPr>
          <a:xfrm>
            <a:off x="46931" y="409302"/>
            <a:ext cx="8954829" cy="6324031"/>
          </a:xfrm>
          <a:prstGeom prst="rect">
            <a:avLst/>
          </a:prstGeom>
        </p:spPr>
      </p:pic>
    </p:spTree>
    <p:extLst>
      <p:ext uri="{BB962C8B-B14F-4D97-AF65-F5344CB8AC3E}">
        <p14:creationId xmlns:p14="http://schemas.microsoft.com/office/powerpoint/2010/main" val="34052126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67C932-A331-FB59-96DC-B3DECE4C3B49}"/>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C7BD895C-2FC0-4CFD-DDEA-5E540A646293}"/>
              </a:ext>
            </a:extLst>
          </p:cNvPr>
          <p:cNvSpPr txBox="1"/>
          <p:nvPr/>
        </p:nvSpPr>
        <p:spPr>
          <a:xfrm>
            <a:off x="0" y="39970"/>
            <a:ext cx="3387915" cy="369332"/>
          </a:xfrm>
          <a:prstGeom prst="rect">
            <a:avLst/>
          </a:prstGeom>
          <a:noFill/>
        </p:spPr>
        <p:txBody>
          <a:bodyPr wrap="none" rtlCol="0">
            <a:spAutoFit/>
          </a:bodyPr>
          <a:lstStyle/>
          <a:p>
            <a:r>
              <a:rPr lang="en-GB" b="1" u="sng" dirty="0"/>
              <a:t>Year 2 Geography – Summer 2</a:t>
            </a:r>
          </a:p>
        </p:txBody>
      </p:sp>
      <p:pic>
        <p:nvPicPr>
          <p:cNvPr id="3" name="Picture 2">
            <a:extLst>
              <a:ext uri="{FF2B5EF4-FFF2-40B4-BE49-F238E27FC236}">
                <a16:creationId xmlns:a16="http://schemas.microsoft.com/office/drawing/2014/main" id="{C145974F-A6D4-7195-9D9B-EBA814FFC4B3}"/>
              </a:ext>
            </a:extLst>
          </p:cNvPr>
          <p:cNvPicPr>
            <a:picLocks noChangeAspect="1"/>
          </p:cNvPicPr>
          <p:nvPr/>
        </p:nvPicPr>
        <p:blipFill>
          <a:blip r:embed="rId2"/>
          <a:stretch>
            <a:fillRect/>
          </a:stretch>
        </p:blipFill>
        <p:spPr>
          <a:xfrm>
            <a:off x="135080" y="409302"/>
            <a:ext cx="8898836" cy="6306458"/>
          </a:xfrm>
          <a:prstGeom prst="rect">
            <a:avLst/>
          </a:prstGeom>
        </p:spPr>
      </p:pic>
    </p:spTree>
    <p:extLst>
      <p:ext uri="{BB962C8B-B14F-4D97-AF65-F5344CB8AC3E}">
        <p14:creationId xmlns:p14="http://schemas.microsoft.com/office/powerpoint/2010/main" val="28181986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0" y="39970"/>
            <a:ext cx="2568075" cy="369332"/>
          </a:xfrm>
          <a:prstGeom prst="rect">
            <a:avLst/>
          </a:prstGeom>
          <a:noFill/>
        </p:spPr>
        <p:txBody>
          <a:bodyPr wrap="none" rtlCol="0">
            <a:spAutoFit/>
          </a:bodyPr>
          <a:lstStyle/>
          <a:p>
            <a:r>
              <a:rPr lang="en-GB" b="1" u="sng" dirty="0"/>
              <a:t>Year 2 Art – Summer 1</a:t>
            </a:r>
          </a:p>
        </p:txBody>
      </p:sp>
      <p:pic>
        <p:nvPicPr>
          <p:cNvPr id="3" name="Picture 2">
            <a:extLst>
              <a:ext uri="{FF2B5EF4-FFF2-40B4-BE49-F238E27FC236}">
                <a16:creationId xmlns:a16="http://schemas.microsoft.com/office/drawing/2014/main" id="{752CF80A-9232-8353-C851-E0B840DC9335}"/>
              </a:ext>
            </a:extLst>
          </p:cNvPr>
          <p:cNvPicPr>
            <a:picLocks noChangeAspect="1"/>
          </p:cNvPicPr>
          <p:nvPr/>
        </p:nvPicPr>
        <p:blipFill>
          <a:blip r:embed="rId2"/>
          <a:stretch>
            <a:fillRect/>
          </a:stretch>
        </p:blipFill>
        <p:spPr>
          <a:xfrm>
            <a:off x="111760" y="488008"/>
            <a:ext cx="8929176" cy="6256430"/>
          </a:xfrm>
          <a:prstGeom prst="rect">
            <a:avLst/>
          </a:prstGeom>
        </p:spPr>
      </p:pic>
    </p:spTree>
    <p:extLst>
      <p:ext uri="{BB962C8B-B14F-4D97-AF65-F5344CB8AC3E}">
        <p14:creationId xmlns:p14="http://schemas.microsoft.com/office/powerpoint/2010/main" val="22772577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0" y="39970"/>
            <a:ext cx="2530180" cy="369332"/>
          </a:xfrm>
          <a:prstGeom prst="rect">
            <a:avLst/>
          </a:prstGeom>
          <a:noFill/>
        </p:spPr>
        <p:txBody>
          <a:bodyPr wrap="none" rtlCol="0">
            <a:spAutoFit/>
          </a:bodyPr>
          <a:lstStyle/>
          <a:p>
            <a:r>
              <a:rPr lang="en-GB" b="1" u="sng" dirty="0"/>
              <a:t>Year 2 DT – Summer 2</a:t>
            </a:r>
          </a:p>
        </p:txBody>
      </p:sp>
      <p:pic>
        <p:nvPicPr>
          <p:cNvPr id="3" name="Picture 2">
            <a:extLst>
              <a:ext uri="{FF2B5EF4-FFF2-40B4-BE49-F238E27FC236}">
                <a16:creationId xmlns:a16="http://schemas.microsoft.com/office/drawing/2014/main" id="{6933FC74-D24A-AB1E-44C4-147894F00F43}"/>
              </a:ext>
            </a:extLst>
          </p:cNvPr>
          <p:cNvPicPr>
            <a:picLocks noChangeAspect="1"/>
          </p:cNvPicPr>
          <p:nvPr/>
        </p:nvPicPr>
        <p:blipFill>
          <a:blip r:embed="rId2"/>
          <a:stretch>
            <a:fillRect/>
          </a:stretch>
        </p:blipFill>
        <p:spPr>
          <a:xfrm>
            <a:off x="131585" y="409302"/>
            <a:ext cx="8880829" cy="6211018"/>
          </a:xfrm>
          <a:prstGeom prst="rect">
            <a:avLst/>
          </a:prstGeom>
        </p:spPr>
      </p:pic>
    </p:spTree>
    <p:extLst>
      <p:ext uri="{BB962C8B-B14F-4D97-AF65-F5344CB8AC3E}">
        <p14:creationId xmlns:p14="http://schemas.microsoft.com/office/powerpoint/2010/main" val="6511077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10FB60-7EA0-9344-1BF9-2D0754EDBA38}"/>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D5808E46-A9A3-6E33-0118-44CC9926552C}"/>
              </a:ext>
            </a:extLst>
          </p:cNvPr>
          <p:cNvSpPr txBox="1"/>
          <p:nvPr/>
        </p:nvSpPr>
        <p:spPr>
          <a:xfrm>
            <a:off x="0" y="39970"/>
            <a:ext cx="2511906" cy="369332"/>
          </a:xfrm>
          <a:prstGeom prst="rect">
            <a:avLst/>
          </a:prstGeom>
          <a:noFill/>
        </p:spPr>
        <p:txBody>
          <a:bodyPr wrap="none" rtlCol="0">
            <a:spAutoFit/>
          </a:bodyPr>
          <a:lstStyle/>
          <a:p>
            <a:r>
              <a:rPr lang="en-GB" b="1" u="sng" dirty="0"/>
              <a:t>Year 2 PE – Summer 1</a:t>
            </a:r>
          </a:p>
        </p:txBody>
      </p:sp>
      <p:pic>
        <p:nvPicPr>
          <p:cNvPr id="4" name="Picture 3">
            <a:extLst>
              <a:ext uri="{FF2B5EF4-FFF2-40B4-BE49-F238E27FC236}">
                <a16:creationId xmlns:a16="http://schemas.microsoft.com/office/drawing/2014/main" id="{CF822F51-F5B3-1B2F-D88E-37E5B517446F}"/>
              </a:ext>
            </a:extLst>
          </p:cNvPr>
          <p:cNvPicPr>
            <a:picLocks noChangeAspect="1"/>
          </p:cNvPicPr>
          <p:nvPr/>
        </p:nvPicPr>
        <p:blipFill>
          <a:blip r:embed="rId2"/>
          <a:stretch>
            <a:fillRect/>
          </a:stretch>
        </p:blipFill>
        <p:spPr>
          <a:xfrm>
            <a:off x="119357" y="741680"/>
            <a:ext cx="8930856" cy="6003937"/>
          </a:xfrm>
          <a:prstGeom prst="rect">
            <a:avLst/>
          </a:prstGeom>
        </p:spPr>
      </p:pic>
    </p:spTree>
    <p:extLst>
      <p:ext uri="{BB962C8B-B14F-4D97-AF65-F5344CB8AC3E}">
        <p14:creationId xmlns:p14="http://schemas.microsoft.com/office/powerpoint/2010/main" val="31876744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E8A859-A9D2-1E45-1F5B-4A476A8985FF}"/>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720DE4B6-B000-0981-2FB1-A7B079B0DEC8}"/>
              </a:ext>
            </a:extLst>
          </p:cNvPr>
          <p:cNvSpPr txBox="1"/>
          <p:nvPr/>
        </p:nvSpPr>
        <p:spPr>
          <a:xfrm>
            <a:off x="0" y="39970"/>
            <a:ext cx="2511906" cy="369332"/>
          </a:xfrm>
          <a:prstGeom prst="rect">
            <a:avLst/>
          </a:prstGeom>
          <a:noFill/>
        </p:spPr>
        <p:txBody>
          <a:bodyPr wrap="none" rtlCol="0">
            <a:spAutoFit/>
          </a:bodyPr>
          <a:lstStyle/>
          <a:p>
            <a:r>
              <a:rPr lang="en-GB" b="1" u="sng" dirty="0"/>
              <a:t>Year 2 PE – Summer 1</a:t>
            </a:r>
          </a:p>
        </p:txBody>
      </p:sp>
      <p:pic>
        <p:nvPicPr>
          <p:cNvPr id="3" name="Picture 2">
            <a:extLst>
              <a:ext uri="{FF2B5EF4-FFF2-40B4-BE49-F238E27FC236}">
                <a16:creationId xmlns:a16="http://schemas.microsoft.com/office/drawing/2014/main" id="{FFF9D179-F303-28E7-C441-857C979C850C}"/>
              </a:ext>
            </a:extLst>
          </p:cNvPr>
          <p:cNvPicPr>
            <a:picLocks noChangeAspect="1"/>
          </p:cNvPicPr>
          <p:nvPr/>
        </p:nvPicPr>
        <p:blipFill>
          <a:blip r:embed="rId2"/>
          <a:stretch>
            <a:fillRect/>
          </a:stretch>
        </p:blipFill>
        <p:spPr>
          <a:xfrm>
            <a:off x="111967" y="507093"/>
            <a:ext cx="8920065" cy="6128290"/>
          </a:xfrm>
          <a:prstGeom prst="rect">
            <a:avLst/>
          </a:prstGeom>
        </p:spPr>
      </p:pic>
    </p:spTree>
    <p:extLst>
      <p:ext uri="{BB962C8B-B14F-4D97-AF65-F5344CB8AC3E}">
        <p14:creationId xmlns:p14="http://schemas.microsoft.com/office/powerpoint/2010/main" val="33961350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F5DD58-BB0B-2F3F-CB3E-F1FEAAE97F73}"/>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03D25E21-B573-9905-A593-E0F967D3E7B0}"/>
              </a:ext>
            </a:extLst>
          </p:cNvPr>
          <p:cNvSpPr txBox="1"/>
          <p:nvPr/>
        </p:nvSpPr>
        <p:spPr>
          <a:xfrm>
            <a:off x="0" y="39970"/>
            <a:ext cx="2511906" cy="369332"/>
          </a:xfrm>
          <a:prstGeom prst="rect">
            <a:avLst/>
          </a:prstGeom>
          <a:noFill/>
        </p:spPr>
        <p:txBody>
          <a:bodyPr wrap="none" rtlCol="0">
            <a:spAutoFit/>
          </a:bodyPr>
          <a:lstStyle/>
          <a:p>
            <a:r>
              <a:rPr lang="en-GB" b="1" u="sng" dirty="0"/>
              <a:t>Year 2 PE – Summer 2</a:t>
            </a:r>
          </a:p>
        </p:txBody>
      </p:sp>
      <p:pic>
        <p:nvPicPr>
          <p:cNvPr id="4" name="Picture 3">
            <a:extLst>
              <a:ext uri="{FF2B5EF4-FFF2-40B4-BE49-F238E27FC236}">
                <a16:creationId xmlns:a16="http://schemas.microsoft.com/office/drawing/2014/main" id="{9800B4F3-29DA-AD7E-2C93-0CE8102E0751}"/>
              </a:ext>
            </a:extLst>
          </p:cNvPr>
          <p:cNvPicPr>
            <a:picLocks noChangeAspect="1"/>
          </p:cNvPicPr>
          <p:nvPr/>
        </p:nvPicPr>
        <p:blipFill>
          <a:blip r:embed="rId2"/>
          <a:stretch>
            <a:fillRect/>
          </a:stretch>
        </p:blipFill>
        <p:spPr>
          <a:xfrm>
            <a:off x="111967" y="586625"/>
            <a:ext cx="8920065" cy="6112735"/>
          </a:xfrm>
          <a:prstGeom prst="rect">
            <a:avLst/>
          </a:prstGeom>
        </p:spPr>
      </p:pic>
    </p:spTree>
    <p:extLst>
      <p:ext uri="{BB962C8B-B14F-4D97-AF65-F5344CB8AC3E}">
        <p14:creationId xmlns:p14="http://schemas.microsoft.com/office/powerpoint/2010/main" val="42676059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5A02A5-40F2-872E-C3AA-505562B980BB}"/>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C416FE28-038E-E845-28F0-FAF2AC9A8D90}"/>
              </a:ext>
            </a:extLst>
          </p:cNvPr>
          <p:cNvSpPr txBox="1"/>
          <p:nvPr/>
        </p:nvSpPr>
        <p:spPr>
          <a:xfrm>
            <a:off x="0" y="39970"/>
            <a:ext cx="2511906" cy="369332"/>
          </a:xfrm>
          <a:prstGeom prst="rect">
            <a:avLst/>
          </a:prstGeom>
          <a:noFill/>
        </p:spPr>
        <p:txBody>
          <a:bodyPr wrap="none" rtlCol="0">
            <a:spAutoFit/>
          </a:bodyPr>
          <a:lstStyle/>
          <a:p>
            <a:r>
              <a:rPr lang="en-GB" b="1" u="sng" dirty="0"/>
              <a:t>Year 2 PE – Summer 2</a:t>
            </a:r>
          </a:p>
        </p:txBody>
      </p:sp>
      <p:pic>
        <p:nvPicPr>
          <p:cNvPr id="3" name="Picture 2">
            <a:extLst>
              <a:ext uri="{FF2B5EF4-FFF2-40B4-BE49-F238E27FC236}">
                <a16:creationId xmlns:a16="http://schemas.microsoft.com/office/drawing/2014/main" id="{C809807E-2FFE-A0E9-9BDD-88896C234E7E}"/>
              </a:ext>
            </a:extLst>
          </p:cNvPr>
          <p:cNvPicPr>
            <a:picLocks noChangeAspect="1"/>
          </p:cNvPicPr>
          <p:nvPr/>
        </p:nvPicPr>
        <p:blipFill>
          <a:blip r:embed="rId2"/>
          <a:stretch>
            <a:fillRect/>
          </a:stretch>
        </p:blipFill>
        <p:spPr>
          <a:xfrm>
            <a:off x="102636" y="602342"/>
            <a:ext cx="8938727" cy="6072876"/>
          </a:xfrm>
          <a:prstGeom prst="rect">
            <a:avLst/>
          </a:prstGeom>
        </p:spPr>
      </p:pic>
    </p:spTree>
    <p:extLst>
      <p:ext uri="{BB962C8B-B14F-4D97-AF65-F5344CB8AC3E}">
        <p14:creationId xmlns:p14="http://schemas.microsoft.com/office/powerpoint/2010/main" val="10227220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9A11D4-1120-AD00-8FEB-9AE48D75A3D6}"/>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2907584E-009B-4546-2D06-A53C8EDBA7D3}"/>
              </a:ext>
            </a:extLst>
          </p:cNvPr>
          <p:cNvSpPr txBox="1"/>
          <p:nvPr/>
        </p:nvSpPr>
        <p:spPr>
          <a:xfrm>
            <a:off x="0" y="39970"/>
            <a:ext cx="2856551" cy="369332"/>
          </a:xfrm>
          <a:prstGeom prst="rect">
            <a:avLst/>
          </a:prstGeom>
          <a:noFill/>
        </p:spPr>
        <p:txBody>
          <a:bodyPr wrap="none" rtlCol="0">
            <a:spAutoFit/>
          </a:bodyPr>
          <a:lstStyle/>
          <a:p>
            <a:r>
              <a:rPr lang="en-GB" b="1" u="sng" dirty="0"/>
              <a:t>Year 2 PSHE – Summer 1 </a:t>
            </a:r>
          </a:p>
        </p:txBody>
      </p:sp>
      <p:pic>
        <p:nvPicPr>
          <p:cNvPr id="4" name="Picture 3">
            <a:extLst>
              <a:ext uri="{FF2B5EF4-FFF2-40B4-BE49-F238E27FC236}">
                <a16:creationId xmlns:a16="http://schemas.microsoft.com/office/drawing/2014/main" id="{BEF7D6A3-9003-5BAD-CBF4-5F0A3B65295C}"/>
              </a:ext>
            </a:extLst>
          </p:cNvPr>
          <p:cNvPicPr>
            <a:picLocks noChangeAspect="1"/>
          </p:cNvPicPr>
          <p:nvPr/>
        </p:nvPicPr>
        <p:blipFill>
          <a:blip r:embed="rId2"/>
          <a:stretch>
            <a:fillRect/>
          </a:stretch>
        </p:blipFill>
        <p:spPr>
          <a:xfrm>
            <a:off x="109033" y="482472"/>
            <a:ext cx="8842107" cy="6080888"/>
          </a:xfrm>
          <a:prstGeom prst="rect">
            <a:avLst/>
          </a:prstGeom>
        </p:spPr>
      </p:pic>
    </p:spTree>
    <p:extLst>
      <p:ext uri="{BB962C8B-B14F-4D97-AF65-F5344CB8AC3E}">
        <p14:creationId xmlns:p14="http://schemas.microsoft.com/office/powerpoint/2010/main" val="24148501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C69211-7C09-8813-CBF5-953F7A1A2E44}"/>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DBC84772-0B77-0C3E-B716-4D00A33C6504}"/>
              </a:ext>
            </a:extLst>
          </p:cNvPr>
          <p:cNvSpPr txBox="1"/>
          <p:nvPr/>
        </p:nvSpPr>
        <p:spPr>
          <a:xfrm>
            <a:off x="0" y="39970"/>
            <a:ext cx="2787623" cy="369332"/>
          </a:xfrm>
          <a:prstGeom prst="rect">
            <a:avLst/>
          </a:prstGeom>
          <a:noFill/>
        </p:spPr>
        <p:txBody>
          <a:bodyPr wrap="none" rtlCol="0">
            <a:spAutoFit/>
          </a:bodyPr>
          <a:lstStyle/>
          <a:p>
            <a:r>
              <a:rPr lang="en-GB" b="1" u="sng" dirty="0"/>
              <a:t>Year 2 PSHE – Summer 2</a:t>
            </a:r>
          </a:p>
        </p:txBody>
      </p:sp>
      <p:pic>
        <p:nvPicPr>
          <p:cNvPr id="3" name="Picture 2">
            <a:extLst>
              <a:ext uri="{FF2B5EF4-FFF2-40B4-BE49-F238E27FC236}">
                <a16:creationId xmlns:a16="http://schemas.microsoft.com/office/drawing/2014/main" id="{A11C93EE-24B0-8FBD-2259-EAFC6DEF2A49}"/>
              </a:ext>
            </a:extLst>
          </p:cNvPr>
          <p:cNvPicPr>
            <a:picLocks noChangeAspect="1"/>
          </p:cNvPicPr>
          <p:nvPr/>
        </p:nvPicPr>
        <p:blipFill>
          <a:blip r:embed="rId2"/>
          <a:stretch>
            <a:fillRect/>
          </a:stretch>
        </p:blipFill>
        <p:spPr>
          <a:xfrm>
            <a:off x="121921" y="526929"/>
            <a:ext cx="8880866" cy="6165644"/>
          </a:xfrm>
          <a:prstGeom prst="rect">
            <a:avLst/>
          </a:prstGeom>
        </p:spPr>
      </p:pic>
    </p:spTree>
    <p:extLst>
      <p:ext uri="{BB962C8B-B14F-4D97-AF65-F5344CB8AC3E}">
        <p14:creationId xmlns:p14="http://schemas.microsoft.com/office/powerpoint/2010/main" val="3948255396"/>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AF7CD10E9DD2D46BF57174FACB59440" ma:contentTypeVersion="13" ma:contentTypeDescription="Create a new document." ma:contentTypeScope="" ma:versionID="833506b88a27c480cefb190e9ef17c88">
  <xsd:schema xmlns:xsd="http://www.w3.org/2001/XMLSchema" xmlns:xs="http://www.w3.org/2001/XMLSchema" xmlns:p="http://schemas.microsoft.com/office/2006/metadata/properties" xmlns:ns2="3bcf8f14-c9ba-4b23-aa4d-cb6f71d61e1d" xmlns:ns3="aa658175-f25d-4d17-a0a2-71ddeae5495e" targetNamespace="http://schemas.microsoft.com/office/2006/metadata/properties" ma:root="true" ma:fieldsID="a6b5861e97fb3edb68c7058212f41205" ns2:_="" ns3:_="">
    <xsd:import namespace="3bcf8f14-c9ba-4b23-aa4d-cb6f71d61e1d"/>
    <xsd:import namespace="aa658175-f25d-4d17-a0a2-71ddeae5495e"/>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Location" minOccurs="0"/>
                <xsd:element ref="ns2:MediaServiceGenerationTime" minOccurs="0"/>
                <xsd:element ref="ns2:MediaServiceEventHashCode" minOccurs="0"/>
                <xsd:element ref="ns2:MediaLengthInSeconds" minOccurs="0"/>
                <xsd:element ref="ns2:MediaServiceBillingMetadata"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bcf8f14-c9ba-4b23-aa4d-cb6f71d61e1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Location" ma:index="12" nillable="true" ma:displayName="Location" ma:indexed="true"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BillingMetadata" ma:index="16" nillable="true" ma:displayName="MediaServiceBillingMetadata" ma:hidden="true" ma:internalName="MediaServiceBillingMetadata" ma:readOnly="true">
      <xsd:simpleType>
        <xsd:restriction base="dms:Note"/>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96a64e8f-40b6-4f3c-b58d-d8ecfe98ae3c"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a658175-f25d-4d17-a0a2-71ddeae5495e"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f86027c9-a8df-4f7f-bdad-cc4aea152487}" ma:internalName="TaxCatchAll" ma:showField="CatchAllData" ma:web="aa658175-f25d-4d17-a0a2-71ddeae5495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3bcf8f14-c9ba-4b23-aa4d-cb6f71d61e1d">
      <Terms xmlns="http://schemas.microsoft.com/office/infopath/2007/PartnerControls"/>
    </lcf76f155ced4ddcb4097134ff3c332f>
    <TaxCatchAll xmlns="aa658175-f25d-4d17-a0a2-71ddeae5495e" xsi:nil="true"/>
  </documentManagement>
</p:properties>
</file>

<file path=customXml/itemProps1.xml><?xml version="1.0" encoding="utf-8"?>
<ds:datastoreItem xmlns:ds="http://schemas.openxmlformats.org/officeDocument/2006/customXml" ds:itemID="{8F4A066E-1FCE-4275-B049-5B5A2F47C5D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bcf8f14-c9ba-4b23-aa4d-cb6f71d61e1d"/>
    <ds:schemaRef ds:uri="aa658175-f25d-4d17-a0a2-71ddeae5495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7F2C8C6-33CB-4BE1-8003-CCB245F016A8}">
  <ds:schemaRefs>
    <ds:schemaRef ds:uri="http://schemas.microsoft.com/sharepoint/v3/contenttype/forms"/>
  </ds:schemaRefs>
</ds:datastoreItem>
</file>

<file path=customXml/itemProps3.xml><?xml version="1.0" encoding="utf-8"?>
<ds:datastoreItem xmlns:ds="http://schemas.openxmlformats.org/officeDocument/2006/customXml" ds:itemID="{587AED5F-D5DC-40DF-B90D-100BD9935523}">
  <ds:schemaRefs>
    <ds:schemaRef ds:uri="http://purl.org/dc/dcmitype/"/>
    <ds:schemaRef ds:uri="http://schemas.microsoft.com/office/2006/documentManagement/types"/>
    <ds:schemaRef ds:uri="http://schemas.openxmlformats.org/package/2006/metadata/core-properties"/>
    <ds:schemaRef ds:uri="http://schemas.microsoft.com/office/infopath/2007/PartnerControls"/>
    <ds:schemaRef ds:uri="http://schemas.microsoft.com/office/2006/metadata/properties"/>
    <ds:schemaRef ds:uri="http://purl.org/dc/elements/1.1/"/>
    <ds:schemaRef ds:uri="http://purl.org/dc/terms/"/>
    <ds:schemaRef ds:uri="aa658175-f25d-4d17-a0a2-71ddeae5495e"/>
    <ds:schemaRef ds:uri="3bcf8f14-c9ba-4b23-aa4d-cb6f71d61e1d"/>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Facet</Template>
  <TotalTime>243</TotalTime>
  <Words>158</Words>
  <Application>Microsoft Office PowerPoint</Application>
  <PresentationFormat>On-screen Show (4:3)</PresentationFormat>
  <Paragraphs>19</Paragraphs>
  <Slides>15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Trebuchet MS</vt:lpstr>
      <vt:lpstr>Wingdings 3</vt:lpstr>
      <vt:lpstr>Facet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Claire Farmery</dc:creator>
  <cp:lastModifiedBy>Claire Farmery</cp:lastModifiedBy>
  <cp:revision>14</cp:revision>
  <cp:lastPrinted>2026-04-17T07:39:16Z</cp:lastPrinted>
  <dcterms:created xsi:type="dcterms:W3CDTF">2023-09-13T08:31:20Z</dcterms:created>
  <dcterms:modified xsi:type="dcterms:W3CDTF">2026-09-04T17:15:36Z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0x0101008AF7CD10E9DD2D46BF57174FACB59440</vt:lpwstr>
  </property>
  <property fmtid="{D5CDD505-2E9C-101B-9397-08002B2CF9AE}" pid="3" name="Order">
    <vt:r8>5560400</vt:r8>
  </property>
  <property fmtid="{D5CDD505-2E9C-101B-9397-08002B2CF9AE}" pid="4" name="MediaServiceImageTags">
    <vt:lpwstr/>
  </property>
</Properties>
</file>